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7" r:id="rId6"/>
    <p:sldMasterId id="2147483831" r:id="rId7"/>
    <p:sldMasterId id="2147483861" r:id="rId8"/>
  </p:sldMasterIdLst>
  <p:notesMasterIdLst>
    <p:notesMasterId r:id="rId23"/>
  </p:notesMasterIdLst>
  <p:handoutMasterIdLst>
    <p:handoutMasterId r:id="rId24"/>
  </p:handoutMasterIdLst>
  <p:sldIdLst>
    <p:sldId id="873" r:id="rId9"/>
    <p:sldId id="889" r:id="rId10"/>
    <p:sldId id="885" r:id="rId11"/>
    <p:sldId id="893" r:id="rId12"/>
    <p:sldId id="954" r:id="rId13"/>
    <p:sldId id="955" r:id="rId14"/>
    <p:sldId id="953" r:id="rId15"/>
    <p:sldId id="956" r:id="rId16"/>
    <p:sldId id="958" r:id="rId17"/>
    <p:sldId id="957" r:id="rId18"/>
    <p:sldId id="963" r:id="rId19"/>
    <p:sldId id="961" r:id="rId20"/>
    <p:sldId id="960" r:id="rId21"/>
    <p:sldId id="952" r:id="rId22"/>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12" name="Tamara Osheroff" initials="TO [11]" lastIdx="1" clrIdx="11"/>
  <p:cmAuthor id="13" name="Tamara Osheroff" initials="TO [12]" lastIdx="1" clrIdx="12"/>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496"/>
    <a:srgbClr val="10233F"/>
    <a:srgbClr val="457DC8"/>
    <a:srgbClr val="082E87"/>
    <a:srgbClr val="732E81"/>
    <a:srgbClr val="F0C300"/>
    <a:srgbClr val="00A869"/>
    <a:srgbClr val="F76639"/>
    <a:srgbClr val="56565A"/>
    <a:srgbClr val="E658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17" autoAdjust="0"/>
    <p:restoredTop sz="96271" autoAdjust="0"/>
  </p:normalViewPr>
  <p:slideViewPr>
    <p:cSldViewPr showGuides="1">
      <p:cViewPr varScale="1">
        <p:scale>
          <a:sx n="85" d="100"/>
          <a:sy n="85" d="100"/>
        </p:scale>
        <p:origin x="77" y="77"/>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35" d="100"/>
        <a:sy n="35" d="100"/>
      </p:scale>
      <p:origin x="0" y="0"/>
    </p:cViewPr>
  </p:notesTextViewPr>
  <p:sorterViewPr>
    <p:cViewPr>
      <p:scale>
        <a:sx n="65" d="100"/>
        <a:sy n="65" d="100"/>
      </p:scale>
      <p:origin x="0" y="0"/>
    </p:cViewPr>
  </p:sorterViewPr>
  <p:notesViewPr>
    <p:cSldViewPr showGuides="1">
      <p:cViewPr varScale="1">
        <p:scale>
          <a:sx n="91" d="100"/>
          <a:sy n="91" d="100"/>
        </p:scale>
        <p:origin x="24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887"/>
          </a:xfrm>
          <a:prstGeom prst="rect">
            <a:avLst/>
          </a:prstGeom>
        </p:spPr>
        <p:txBody>
          <a:bodyPr vert="horz" lIns="95280" tIns="47640" rIns="95280" bIns="47640" rtlCol="0"/>
          <a:lstStyle>
            <a:lvl1pPr algn="l" fontAlgn="auto">
              <a:spcBef>
                <a:spcPts val="0"/>
              </a:spcBef>
              <a:spcAft>
                <a:spcPts val="0"/>
              </a:spcAft>
              <a:defRPr sz="13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9118662"/>
            <a:ext cx="3170583" cy="480887"/>
          </a:xfrm>
          <a:prstGeom prst="rect">
            <a:avLst/>
          </a:prstGeom>
        </p:spPr>
        <p:txBody>
          <a:bodyPr vert="horz" lIns="95280" tIns="47640" rIns="95280" bIns="47640"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2962" y="9118662"/>
            <a:ext cx="3170583" cy="480887"/>
          </a:xfrm>
          <a:prstGeom prst="rect">
            <a:avLst/>
          </a:prstGeom>
        </p:spPr>
        <p:txBody>
          <a:bodyPr vert="horz" wrap="square" lIns="95280" tIns="47640" rIns="95280" bIns="4764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887"/>
          </a:xfrm>
          <a:prstGeom prst="rect">
            <a:avLst/>
          </a:prstGeom>
        </p:spPr>
        <p:txBody>
          <a:bodyPr vert="horz" lIns="96329" tIns="48164" rIns="96329" bIns="48164"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2962" y="0"/>
            <a:ext cx="3170583" cy="480887"/>
          </a:xfrm>
          <a:prstGeom prst="rect">
            <a:avLst/>
          </a:prstGeom>
        </p:spPr>
        <p:txBody>
          <a:bodyPr vert="horz" wrap="square" lIns="96329" tIns="48164" rIns="96329" bIns="48164" numCol="1" anchor="t" anchorCtr="0" compatLnSpc="1">
            <a:prstTxWarp prst="textNoShape">
              <a:avLst/>
            </a:prstTxWarp>
          </a:bodyPr>
          <a:lstStyle>
            <a:lvl1pPr algn="r">
              <a:defRPr sz="1300" smtClean="0">
                <a:latin typeface="Calibri" pitchFamily="34" charset="0"/>
              </a:defRPr>
            </a:lvl1pPr>
          </a:lstStyle>
          <a:p>
            <a:pPr>
              <a:defRPr/>
            </a:pPr>
            <a:fld id="{DA1377C3-FA04-4196-A641-E871B28A80A8}" type="datetimeFigureOut">
              <a:rPr lang="en-US"/>
              <a:pPr>
                <a:defRPr/>
              </a:pPr>
              <a:t>8/18/2020</a:t>
            </a:fld>
            <a:endParaRPr lang="en-US"/>
          </a:p>
        </p:txBody>
      </p:sp>
      <p:sp>
        <p:nvSpPr>
          <p:cNvPr id="4" name="Slide Image Placeholder 3"/>
          <p:cNvSpPr>
            <a:spLocks noGrp="1" noRot="1" noChangeAspect="1"/>
          </p:cNvSpPr>
          <p:nvPr>
            <p:ph type="sldImg" idx="2"/>
          </p:nvPr>
        </p:nvSpPr>
        <p:spPr>
          <a:xfrm>
            <a:off x="460375" y="720725"/>
            <a:ext cx="6396038" cy="3598863"/>
          </a:xfrm>
          <a:prstGeom prst="rect">
            <a:avLst/>
          </a:prstGeom>
          <a:noFill/>
          <a:ln w="12700">
            <a:solidFill>
              <a:prstClr val="black"/>
            </a:solidFill>
          </a:ln>
        </p:spPr>
        <p:txBody>
          <a:bodyPr vert="horz" lIns="96329" tIns="48164" rIns="96329" bIns="48164" rtlCol="0" anchor="ctr"/>
          <a:lstStyle/>
          <a:p>
            <a:pPr lvl="0"/>
            <a:endParaRPr lang="en-US" noProof="0"/>
          </a:p>
        </p:txBody>
      </p:sp>
      <p:sp>
        <p:nvSpPr>
          <p:cNvPr id="5" name="Notes Placeholder 4"/>
          <p:cNvSpPr>
            <a:spLocks noGrp="1"/>
          </p:cNvSpPr>
          <p:nvPr>
            <p:ph type="body" sz="quarter" idx="3"/>
          </p:nvPr>
        </p:nvSpPr>
        <p:spPr>
          <a:xfrm>
            <a:off x="732183" y="4560984"/>
            <a:ext cx="5850835" cy="4319714"/>
          </a:xfrm>
          <a:prstGeom prst="rect">
            <a:avLst/>
          </a:prstGeom>
        </p:spPr>
        <p:txBody>
          <a:bodyPr vert="horz" lIns="96329" tIns="48164" rIns="96329" bIns="481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8662"/>
            <a:ext cx="3170583" cy="480887"/>
          </a:xfrm>
          <a:prstGeom prst="rect">
            <a:avLst/>
          </a:prstGeom>
        </p:spPr>
        <p:txBody>
          <a:bodyPr vert="horz" lIns="96329" tIns="48164" rIns="96329" bIns="48164"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2962" y="9118662"/>
            <a:ext cx="3170583" cy="480887"/>
          </a:xfrm>
          <a:prstGeom prst="rect">
            <a:avLst/>
          </a:prstGeom>
        </p:spPr>
        <p:txBody>
          <a:bodyPr vert="horz" wrap="square" lIns="96329" tIns="48164" rIns="96329" bIns="48164" numCol="1" anchor="b" anchorCtr="0" compatLnSpc="1">
            <a:prstTxWarp prst="textNoShape">
              <a:avLst/>
            </a:prstTxWarp>
          </a:bodyPr>
          <a:lstStyle>
            <a:lvl1pPr algn="r">
              <a:defRPr sz="1300" smtClean="0">
                <a:latin typeface="Calibri" pitchFamily="34" charset="0"/>
              </a:defRPr>
            </a:lvl1pPr>
          </a:lstStyle>
          <a:p>
            <a:pPr>
              <a:defRPr/>
            </a:pPr>
            <a:fld id="{6627F33C-24D4-41C1-BFA2-68160C39F89C}" type="slidenum">
              <a:rPr lang="en-US"/>
              <a:pPr>
                <a:defRPr/>
              </a:pPr>
              <a:t>‹#›</a:t>
            </a:fld>
            <a:endParaRPr lang="en-US"/>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Corporate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a:off x="5225844" y="4343400"/>
            <a:ext cx="1740310" cy="87312"/>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3" name="Picture 2">
            <a:extLst>
              <a:ext uri="{FF2B5EF4-FFF2-40B4-BE49-F238E27FC236}">
                <a16:creationId xmlns:a16="http://schemas.microsoft.com/office/drawing/2014/main" id="{D965598A-95CA-5A4E-8FC5-A9B0CA0F6D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881" y="1600200"/>
            <a:ext cx="2514236" cy="2380982"/>
          </a:xfrm>
          <a:prstGeom prst="rect">
            <a:avLst/>
          </a:prstGeom>
        </p:spPr>
      </p:pic>
      <p:sp>
        <p:nvSpPr>
          <p:cNvPr id="4" name="Text Placeholder 20">
            <a:extLst>
              <a:ext uri="{FF2B5EF4-FFF2-40B4-BE49-F238E27FC236}">
                <a16:creationId xmlns:a16="http://schemas.microsoft.com/office/drawing/2014/main" id="{F88B8F7D-AFD9-F346-BF11-A1E5CF85B206}"/>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b="1">
                <a:solidFill>
                  <a:schemeClr val="accent6">
                    <a:lumMod val="50000"/>
                    <a:lumOff val="50000"/>
                  </a:schemeClr>
                </a:solidFill>
              </a:defRPr>
            </a:lvl1pPr>
          </a:lstStyle>
          <a:p>
            <a:pPr lvl="0"/>
            <a:r>
              <a:rPr lang="en-US" dirty="0"/>
              <a:t>Insert name here</a:t>
            </a:r>
          </a:p>
        </p:txBody>
      </p:sp>
    </p:spTree>
    <p:extLst>
      <p:ext uri="{BB962C8B-B14F-4D97-AF65-F5344CB8AC3E}">
        <p14:creationId xmlns:p14="http://schemas.microsoft.com/office/powerpoint/2010/main" val="18466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8" name="Text Placeholder 20">
            <a:extLst>
              <a:ext uri="{FF2B5EF4-FFF2-40B4-BE49-F238E27FC236}">
                <a16:creationId xmlns:a16="http://schemas.microsoft.com/office/drawing/2014/main" id="{AB72BEE2-03B4-2545-81E3-ABE63641DB0D}"/>
              </a:ext>
            </a:extLst>
          </p:cNvPr>
          <p:cNvSpPr>
            <a:spLocks noGrp="1"/>
          </p:cNvSpPr>
          <p:nvPr>
            <p:ph type="body" sz="quarter" idx="14" hasCustomPrompt="1"/>
          </p:nvPr>
        </p:nvSpPr>
        <p:spPr>
          <a:xfrm>
            <a:off x="7620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
        <p:nvSpPr>
          <p:cNvPr id="9" name="Oval 8">
            <a:extLst>
              <a:ext uri="{FF2B5EF4-FFF2-40B4-BE49-F238E27FC236}">
                <a16:creationId xmlns:a16="http://schemas.microsoft.com/office/drawing/2014/main" id="{59888B77-07E3-9A42-A8CB-943105B79966}"/>
              </a:ext>
            </a:extLst>
          </p:cNvPr>
          <p:cNvSpPr/>
          <p:nvPr userDrawn="1"/>
        </p:nvSpPr>
        <p:spPr bwMode="auto">
          <a:xfrm>
            <a:off x="228600" y="234696"/>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1</a:t>
            </a:r>
          </a:p>
        </p:txBody>
      </p:sp>
      <p:sp>
        <p:nvSpPr>
          <p:cNvPr id="10" name="Text Placeholder 18">
            <a:extLst>
              <a:ext uri="{FF2B5EF4-FFF2-40B4-BE49-F238E27FC236}">
                <a16:creationId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319531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375740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a16="http://schemas.microsoft.com/office/drawing/2014/main"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5" name="Text Placeholder 18">
            <a:extLst>
              <a:ext uri="{FF2B5EF4-FFF2-40B4-BE49-F238E27FC236}">
                <a16:creationId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Tree>
    <p:extLst>
      <p:ext uri="{BB962C8B-B14F-4D97-AF65-F5344CB8AC3E}">
        <p14:creationId xmlns:p14="http://schemas.microsoft.com/office/powerpoint/2010/main" val="4280878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a16="http://schemas.microsoft.com/office/drawing/2014/main"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5" name="Text Placeholder 18">
            <a:extLst>
              <a:ext uri="{FF2B5EF4-FFF2-40B4-BE49-F238E27FC236}">
                <a16:creationId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Oval 5">
            <a:extLst>
              <a:ext uri="{FF2B5EF4-FFF2-40B4-BE49-F238E27FC236}">
                <a16:creationId xmlns:a16="http://schemas.microsoft.com/office/drawing/2014/main" id="{4507B777-698F-C84A-A526-2C7A61B44535}"/>
              </a:ext>
            </a:extLst>
          </p:cNvPr>
          <p:cNvSpPr/>
          <p:nvPr userDrawn="1"/>
        </p:nvSpPr>
        <p:spPr bwMode="auto">
          <a:xfrm>
            <a:off x="1295400" y="40386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2</a:t>
            </a:r>
          </a:p>
        </p:txBody>
      </p:sp>
      <p:sp>
        <p:nvSpPr>
          <p:cNvPr id="7" name="Oval 6">
            <a:extLst>
              <a:ext uri="{FF2B5EF4-FFF2-40B4-BE49-F238E27FC236}">
                <a16:creationId xmlns:a16="http://schemas.microsoft.com/office/drawing/2014/main" id="{0D0AE14C-9AFE-DA4F-9E4D-93339D4463E8}"/>
              </a:ext>
            </a:extLst>
          </p:cNvPr>
          <p:cNvSpPr/>
          <p:nvPr userDrawn="1"/>
        </p:nvSpPr>
        <p:spPr bwMode="auto">
          <a:xfrm>
            <a:off x="1295400" y="32004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1</a:t>
            </a:r>
          </a:p>
        </p:txBody>
      </p:sp>
      <p:sp>
        <p:nvSpPr>
          <p:cNvPr id="8" name="Oval 7">
            <a:extLst>
              <a:ext uri="{FF2B5EF4-FFF2-40B4-BE49-F238E27FC236}">
                <a16:creationId xmlns:a16="http://schemas.microsoft.com/office/drawing/2014/main" id="{D028AB64-FBC6-364F-9A39-9AD2A09396CE}"/>
              </a:ext>
            </a:extLst>
          </p:cNvPr>
          <p:cNvSpPr/>
          <p:nvPr userDrawn="1"/>
        </p:nvSpPr>
        <p:spPr bwMode="auto">
          <a:xfrm>
            <a:off x="1295400" y="48768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3</a:t>
            </a:r>
          </a:p>
        </p:txBody>
      </p:sp>
      <p:sp>
        <p:nvSpPr>
          <p:cNvPr id="9" name="Text Placeholder 8">
            <a:extLst>
              <a:ext uri="{FF2B5EF4-FFF2-40B4-BE49-F238E27FC236}">
                <a16:creationId xmlns:a16="http://schemas.microsoft.com/office/drawing/2014/main" id="{D3170CF0-CEE5-7147-949E-C2EFC816739E}"/>
              </a:ext>
            </a:extLst>
          </p:cNvPr>
          <p:cNvSpPr>
            <a:spLocks noGrp="1"/>
          </p:cNvSpPr>
          <p:nvPr>
            <p:ph type="body" sz="quarter" idx="13" hasCustomPrompt="1"/>
          </p:nvPr>
        </p:nvSpPr>
        <p:spPr>
          <a:xfrm>
            <a:off x="1029801" y="2359152"/>
            <a:ext cx="10019199" cy="3810000"/>
          </a:xfrm>
          <a:prstGeom prst="rect">
            <a:avLst/>
          </a:prstGeom>
        </p:spPr>
        <p:txBody>
          <a:bodyPr/>
          <a:lstStyle>
            <a:lvl1pPr marL="0" indent="0">
              <a:buNone/>
              <a:defRPr/>
            </a:lvl1pPr>
            <a:lvl2pPr marL="687392" indent="0">
              <a:buNone/>
              <a:defRPr/>
            </a:lvl2pPr>
          </a:lstStyle>
          <a:p>
            <a:pPr>
              <a:lnSpc>
                <a:spcPts val="2880"/>
              </a:lnSpc>
              <a:spcBef>
                <a:spcPts val="0"/>
              </a:spcBef>
              <a:spcAft>
                <a:spcPts val="3000"/>
              </a:spcAft>
            </a:pPr>
            <a:r>
              <a:rPr lang="en-US" sz="2200" b="1" dirty="0">
                <a:solidFill>
                  <a:schemeClr val="bg1">
                    <a:lumMod val="50000"/>
                  </a:schemeClr>
                </a:solidFill>
                <a:latin typeface="Arial" charset="0"/>
                <a:ea typeface="Arial" charset="0"/>
                <a:cs typeface="Arial" charset="0"/>
              </a:rPr>
              <a:t>Insert subhead</a:t>
            </a: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p>
          <a:p>
            <a:pPr marL="914400" lvl="1">
              <a:spcAft>
                <a:spcPts val="3000"/>
              </a:spcAft>
            </a:pPr>
            <a:br>
              <a:rPr lang="en-US" sz="1600" dirty="0">
                <a:solidFill>
                  <a:schemeClr val="bg1">
                    <a:lumMod val="50000"/>
                  </a:schemeClr>
                </a:solidFill>
                <a:latin typeface="Arial" charset="0"/>
                <a:ea typeface="Arial" charset="0"/>
                <a:cs typeface="Arial" charset="0"/>
              </a:rPr>
            </a:b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br>
              <a:rPr lang="en-US" sz="1600" dirty="0">
                <a:solidFill>
                  <a:schemeClr val="bg1">
                    <a:lumMod val="50000"/>
                  </a:schemeClr>
                </a:solidFill>
                <a:latin typeface="Arial" charset="0"/>
                <a:ea typeface="Arial" charset="0"/>
                <a:cs typeface="Arial" charset="0"/>
              </a:rPr>
            </a:br>
            <a:endParaRPr lang="en-US" sz="1600" dirty="0">
              <a:solidFill>
                <a:schemeClr val="bg1">
                  <a:lumMod val="50000"/>
                </a:schemeClr>
              </a:solidFill>
              <a:latin typeface="Arial" charset="0"/>
              <a:ea typeface="Arial" charset="0"/>
              <a:cs typeface="Arial" charset="0"/>
            </a:endParaRP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a:t>
            </a:r>
            <a:endParaRPr lang="en-US" sz="1600" dirty="0">
              <a:solidFill>
                <a:schemeClr val="bg1">
                  <a:lumMod val="50000"/>
                </a:schemeClr>
              </a:solidFill>
              <a:latin typeface="Arial" charset="0"/>
              <a:ea typeface="Arial" charset="0"/>
              <a:cs typeface="Arial" charset="0"/>
            </a:endParaRPr>
          </a:p>
          <a:p>
            <a:br>
              <a:rPr lang="en-US" sz="1600" dirty="0">
                <a:latin typeface="Arial" charset="0"/>
                <a:ea typeface="Arial" charset="0"/>
                <a:cs typeface="Arial" charset="0"/>
              </a:rPr>
            </a:br>
            <a:endParaRPr lang="en-US" sz="1600" b="1"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306225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a16="http://schemas.microsoft.com/office/drawing/2014/main" id="{947430FC-FE32-B74E-974B-43A4E64504ED}"/>
              </a:ext>
            </a:extLst>
          </p:cNvPr>
          <p:cNvSpPr>
            <a:spLocks noGrp="1"/>
          </p:cNvSpPr>
          <p:nvPr>
            <p:ph type="body" sz="quarter" idx="12" hasCustomPrompt="1"/>
          </p:nvPr>
        </p:nvSpPr>
        <p:spPr>
          <a:xfrm>
            <a:off x="685801" y="1945758"/>
            <a:ext cx="5943600" cy="1711842"/>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algn="l"/>
            <a:r>
              <a:rPr lang="en-US" sz="3600" b="1" kern="0" dirty="0" err="1">
                <a:solidFill>
                  <a:srgbClr val="0A5496"/>
                </a:solidFill>
                <a:latin typeface="Arial" charset="0"/>
                <a:ea typeface="Arial" charset="0"/>
                <a:cs typeface="Arial" charset="0"/>
              </a:rPr>
              <a:t>Excepteur</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sint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occaecat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cupidatat</a:t>
            </a:r>
            <a:r>
              <a:rPr lang="en-US" sz="3600" b="1" kern="0" dirty="0">
                <a:solidFill>
                  <a:srgbClr val="0A5496"/>
                </a:solidFill>
                <a:latin typeface="Arial" charset="0"/>
                <a:ea typeface="Arial" charset="0"/>
                <a:cs typeface="Arial" charset="0"/>
              </a:rPr>
              <a:t> non </a:t>
            </a:r>
            <a:r>
              <a:rPr lang="en-US" sz="3600" b="1" kern="0" dirty="0" err="1">
                <a:solidFill>
                  <a:srgbClr val="0A5496"/>
                </a:solidFill>
                <a:latin typeface="Arial" charset="0"/>
                <a:ea typeface="Arial" charset="0"/>
                <a:cs typeface="Arial" charset="0"/>
              </a:rPr>
              <a:t>proident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sunt</a:t>
            </a:r>
            <a:r>
              <a:rPr lang="en-US" sz="3600" b="1" kern="0" dirty="0">
                <a:solidFill>
                  <a:srgbClr val="0A5496"/>
                </a:solidFill>
                <a:latin typeface="Arial" charset="0"/>
                <a:ea typeface="Arial" charset="0"/>
                <a:cs typeface="Arial" charset="0"/>
              </a:rPr>
              <a:t> in culpa qui </a:t>
            </a:r>
            <a:r>
              <a:rPr lang="en-US" sz="3600" b="1" kern="0" dirty="0" err="1">
                <a:solidFill>
                  <a:srgbClr val="0A5496"/>
                </a:solidFill>
                <a:latin typeface="Arial" charset="0"/>
                <a:ea typeface="Arial" charset="0"/>
                <a:cs typeface="Arial" charset="0"/>
              </a:rPr>
              <a:t>officia</a:t>
            </a:r>
            <a:endParaRPr lang="en-US" sz="3600" b="1" kern="0" dirty="0">
              <a:solidFill>
                <a:srgbClr val="0A5496"/>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4C450F16-13B4-8641-BEC2-30D0F02A10B9}"/>
              </a:ext>
            </a:extLst>
          </p:cNvPr>
          <p:cNvSpPr/>
          <p:nvPr userDrawn="1"/>
        </p:nvSpPr>
        <p:spPr>
          <a:xfrm>
            <a:off x="0" y="1981200"/>
            <a:ext cx="426125" cy="12954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Picture Placeholder 6">
            <a:extLst>
              <a:ext uri="{FF2B5EF4-FFF2-40B4-BE49-F238E27FC236}">
                <a16:creationId xmlns:a16="http://schemas.microsoft.com/office/drawing/2014/main" id="{9B10F788-B238-A047-9D63-9E7F4DF3064B}"/>
              </a:ext>
            </a:extLst>
          </p:cNvPr>
          <p:cNvSpPr>
            <a:spLocks noGrp="1"/>
          </p:cNvSpPr>
          <p:nvPr>
            <p:ph type="pic" sz="quarter" idx="13"/>
          </p:nvPr>
        </p:nvSpPr>
        <p:spPr>
          <a:xfrm>
            <a:off x="7315200" y="1752600"/>
            <a:ext cx="4267200" cy="3276600"/>
          </a:xfrm>
          <a:prstGeom prst="rect">
            <a:avLst/>
          </a:prstGeom>
        </p:spPr>
        <p:txBody>
          <a:bodyPr/>
          <a:lstStyle/>
          <a:p>
            <a:endParaRPr lang="en-US"/>
          </a:p>
        </p:txBody>
      </p:sp>
      <p:sp>
        <p:nvSpPr>
          <p:cNvPr id="10" name="Text Placeholder 9">
            <a:extLst>
              <a:ext uri="{FF2B5EF4-FFF2-40B4-BE49-F238E27FC236}">
                <a16:creationId xmlns:a16="http://schemas.microsoft.com/office/drawing/2014/main" id="{EAEF310D-EEFB-A045-8822-B89AA367EFD3}"/>
              </a:ext>
            </a:extLst>
          </p:cNvPr>
          <p:cNvSpPr>
            <a:spLocks noGrp="1"/>
          </p:cNvSpPr>
          <p:nvPr>
            <p:ph type="body" sz="quarter" idx="14" hasCustomPrompt="1"/>
          </p:nvPr>
        </p:nvSpPr>
        <p:spPr>
          <a:xfrm>
            <a:off x="685800" y="3886200"/>
            <a:ext cx="5943600" cy="1295400"/>
          </a:xfrm>
          <a:prstGeom prst="rect">
            <a:avLst/>
          </a:prstGeom>
        </p:spPr>
        <p:txBody>
          <a:bodyPr/>
          <a:lstStyle>
            <a:lvl1pPr marL="0" indent="0">
              <a:buNone/>
              <a:defRPr sz="1800">
                <a:solidFill>
                  <a:schemeClr val="accent6">
                    <a:lumMod val="50000"/>
                    <a:lumOff val="50000"/>
                  </a:schemeClr>
                </a:solidFill>
              </a:defRPr>
            </a:lvl1pPr>
            <a:lvl2pPr marL="519099" indent="0">
              <a:buNone/>
              <a:defRPr sz="1800">
                <a:solidFill>
                  <a:schemeClr val="accent6">
                    <a:lumMod val="50000"/>
                    <a:lumOff val="50000"/>
                  </a:schemeClr>
                </a:solidFill>
              </a:defRPr>
            </a:lvl2pPr>
            <a:lvl3pPr marL="914377" indent="0">
              <a:buNone/>
              <a:defRPr sz="1800">
                <a:solidFill>
                  <a:schemeClr val="accent6">
                    <a:lumMod val="50000"/>
                    <a:lumOff val="50000"/>
                  </a:schemeClr>
                </a:solidFill>
              </a:defRPr>
            </a:lvl3pPr>
            <a:lvl4pPr marL="1371565" indent="0">
              <a:buNone/>
              <a:defRPr sz="1800">
                <a:solidFill>
                  <a:schemeClr val="accent6">
                    <a:lumMod val="50000"/>
                    <a:lumOff val="50000"/>
                  </a:schemeClr>
                </a:solidFill>
              </a:defRPr>
            </a:lvl4pPr>
            <a:lvl5pPr marL="1828755" indent="0">
              <a:buNone/>
              <a:defRPr sz="1800">
                <a:solidFill>
                  <a:schemeClr val="accent6">
                    <a:lumMod val="50000"/>
                    <a:lumOff val="50000"/>
                  </a:schemeClr>
                </a:solidFill>
              </a:defRPr>
            </a:lvl5pPr>
          </a:lstStyle>
          <a:p>
            <a:pPr marL="0" indent="0">
              <a:buNone/>
            </a:pP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enim</a:t>
            </a:r>
            <a:r>
              <a:rPr lang="en-US" sz="1800" kern="0" dirty="0">
                <a:solidFill>
                  <a:schemeClr val="accent6">
                    <a:lumMod val="50000"/>
                    <a:lumOff val="50000"/>
                  </a:schemeClr>
                </a:solidFill>
                <a:latin typeface="Arial" charset="0"/>
                <a:ea typeface="Arial" charset="0"/>
                <a:cs typeface="Arial" charset="0"/>
              </a:rPr>
              <a:t> ad minim </a:t>
            </a:r>
            <a:r>
              <a:rPr lang="en-US" sz="1800" kern="0" dirty="0" err="1">
                <a:solidFill>
                  <a:schemeClr val="accent6">
                    <a:lumMod val="50000"/>
                    <a:lumOff val="50000"/>
                  </a:schemeClr>
                </a:solidFill>
                <a:latin typeface="Arial" charset="0"/>
                <a:ea typeface="Arial" charset="0"/>
                <a:cs typeface="Arial" charset="0"/>
              </a:rPr>
              <a:t>veniam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quis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nostrud</a:t>
            </a:r>
            <a:r>
              <a:rPr lang="en-US" sz="1800" kern="0" dirty="0">
                <a:solidFill>
                  <a:schemeClr val="accent6">
                    <a:lumMod val="50000"/>
                    <a:lumOff val="50000"/>
                  </a:schemeClr>
                </a:solidFill>
                <a:latin typeface="Arial" charset="0"/>
                <a:ea typeface="Arial" charset="0"/>
                <a:cs typeface="Arial" charset="0"/>
              </a:rPr>
              <a:t> exercitation </a:t>
            </a:r>
            <a:r>
              <a:rPr lang="en-US" sz="1800" kern="0" dirty="0" err="1">
                <a:solidFill>
                  <a:schemeClr val="accent6">
                    <a:lumMod val="50000"/>
                    <a:lumOff val="50000"/>
                  </a:schemeClr>
                </a:solidFill>
                <a:latin typeface="Arial" charset="0"/>
                <a:ea typeface="Arial" charset="0"/>
                <a:cs typeface="Arial" charset="0"/>
              </a:rPr>
              <a:t>ullamco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laboris</a:t>
            </a:r>
            <a:r>
              <a:rPr lang="en-US" sz="1800" kern="0" dirty="0">
                <a:solidFill>
                  <a:schemeClr val="accent6">
                    <a:lumMod val="50000"/>
                    <a:lumOff val="50000"/>
                  </a:schemeClr>
                </a:solidFill>
                <a:latin typeface="Arial" charset="0"/>
                <a:ea typeface="Arial" charset="0"/>
                <a:cs typeface="Arial" charset="0"/>
              </a:rPr>
              <a:t> nisi </a:t>
            </a: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aliquip</a:t>
            </a:r>
            <a:r>
              <a:rPr lang="en-US" sz="1800" kern="0" dirty="0">
                <a:solidFill>
                  <a:schemeClr val="accent6">
                    <a:lumMod val="50000"/>
                    <a:lumOff val="50000"/>
                  </a:schemeClr>
                </a:solidFill>
                <a:latin typeface="Arial" charset="0"/>
                <a:ea typeface="Arial" charset="0"/>
                <a:cs typeface="Arial" charset="0"/>
              </a:rPr>
              <a:t> ex </a:t>
            </a:r>
            <a:r>
              <a:rPr lang="en-US" sz="1800" kern="0" dirty="0" err="1">
                <a:solidFill>
                  <a:schemeClr val="accent6">
                    <a:lumMod val="50000"/>
                    <a:lumOff val="50000"/>
                  </a:schemeClr>
                </a:solidFill>
                <a:latin typeface="Arial" charset="0"/>
                <a:ea typeface="Arial" charset="0"/>
                <a:cs typeface="Arial" charset="0"/>
              </a:rPr>
              <a:t>ea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commodo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consequat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aute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irure</a:t>
            </a:r>
            <a:r>
              <a:rPr lang="en-US" sz="1800" kern="0" dirty="0">
                <a:solidFill>
                  <a:schemeClr val="accent6">
                    <a:lumMod val="50000"/>
                    <a:lumOff val="50000"/>
                  </a:schemeClr>
                </a:solidFill>
                <a:latin typeface="Arial" charset="0"/>
                <a:ea typeface="Arial" charset="0"/>
                <a:cs typeface="Arial" charset="0"/>
              </a:rPr>
              <a:t> dolor in </a:t>
            </a:r>
            <a:r>
              <a:rPr lang="en-US" sz="1800" kern="0" dirty="0" err="1">
                <a:solidFill>
                  <a:schemeClr val="accent6">
                    <a:lumMod val="50000"/>
                    <a:lumOff val="50000"/>
                  </a:schemeClr>
                </a:solidFill>
                <a:latin typeface="Arial" charset="0"/>
                <a:ea typeface="Arial" charset="0"/>
                <a:cs typeface="Arial" charset="0"/>
              </a:rPr>
              <a:t>reprehenderit</a:t>
            </a:r>
            <a:r>
              <a:rPr lang="en-US" sz="1800" kern="0" dirty="0">
                <a:solidFill>
                  <a:schemeClr val="accent6">
                    <a:lumMod val="50000"/>
                    <a:lumOff val="50000"/>
                  </a:schemeClr>
                </a:solidFill>
                <a:latin typeface="Arial" charset="0"/>
                <a:ea typeface="Arial" charset="0"/>
                <a:cs typeface="Arial" charset="0"/>
              </a:rPr>
              <a:t> in </a:t>
            </a:r>
            <a:r>
              <a:rPr lang="en-US" sz="1800" kern="0" dirty="0" err="1">
                <a:solidFill>
                  <a:schemeClr val="accent6">
                    <a:lumMod val="50000"/>
                    <a:lumOff val="50000"/>
                  </a:schemeClr>
                </a:solidFill>
                <a:latin typeface="Arial" charset="0"/>
                <a:ea typeface="Arial" charset="0"/>
                <a:cs typeface="Arial" charset="0"/>
              </a:rPr>
              <a:t>voluptate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velit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esse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cillum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dolore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eu</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fugiat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nulla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pariatur</a:t>
            </a:r>
            <a:r>
              <a:rPr lang="en-US" sz="18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91975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366BBF-229C-C44C-AF59-4ACC2BB0C3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0323"/>
          <a:stretch/>
        </p:blipFill>
        <p:spPr>
          <a:xfrm>
            <a:off x="-1" y="1"/>
            <a:ext cx="12189522" cy="2057400"/>
          </a:xfrm>
          <a:prstGeom prst="rect">
            <a:avLst/>
          </a:prstGeom>
        </p:spPr>
      </p:pic>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Rectangle 5">
            <a:extLst>
              <a:ext uri="{FF2B5EF4-FFF2-40B4-BE49-F238E27FC236}">
                <a16:creationId xmlns:a16="http://schemas.microsoft.com/office/drawing/2014/main" id="{4B2DAA68-1FEC-B844-9D68-5B89C97E05F6}"/>
              </a:ext>
            </a:extLst>
          </p:cNvPr>
          <p:cNvSpPr/>
          <p:nvPr userDrawn="1"/>
        </p:nvSpPr>
        <p:spPr>
          <a:xfrm>
            <a:off x="0" y="0"/>
            <a:ext cx="12189524" cy="2057401"/>
          </a:xfrm>
          <a:prstGeom prst="rect">
            <a:avLst/>
          </a:prstGeom>
          <a:solidFill>
            <a:schemeClr val="tx1">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a:solidFill>
                  <a:schemeClr val="lt1">
                    <a:alpha val="44000"/>
                  </a:schemeClr>
                </a:solidFill>
              </a:rPr>
              <a:t>    </a:t>
            </a:r>
          </a:p>
        </p:txBody>
      </p:sp>
    </p:spTree>
    <p:extLst>
      <p:ext uri="{BB962C8B-B14F-4D97-AF65-F5344CB8AC3E}">
        <p14:creationId xmlns:p14="http://schemas.microsoft.com/office/powerpoint/2010/main" val="2900005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Only">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bg1"/>
                </a:solidFill>
              </a:rPr>
              <a:pPr algn="r" eaLnBrk="0" hangingPunct="0">
                <a:spcBef>
                  <a:spcPct val="50000"/>
                </a:spcBef>
                <a:defRPr/>
              </a:pPr>
              <a:t>‹#›</a:t>
            </a:fld>
            <a:endParaRPr lang="en-US" sz="1000" dirty="0">
              <a:solidFill>
                <a:schemeClr val="bg1"/>
              </a:solidFill>
            </a:endParaRPr>
          </a:p>
        </p:txBody>
      </p:sp>
    </p:spTree>
    <p:extLst>
      <p:ext uri="{BB962C8B-B14F-4D97-AF65-F5344CB8AC3E}">
        <p14:creationId xmlns:p14="http://schemas.microsoft.com/office/powerpoint/2010/main" val="383903597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endParaRPr lang="en-US" dirty="0"/>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67766800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10" name="Gold Bar">
            <a:extLst>
              <a:ext uri="{FF2B5EF4-FFF2-40B4-BE49-F238E27FC236}">
                <a16:creationId xmlns:a16="http://schemas.microsoft.com/office/drawing/2014/main" id="{3509414D-8F08-BA44-95D8-7C522F70C50B}"/>
              </a:ext>
            </a:extLst>
          </p:cNvPr>
          <p:cNvSpPr/>
          <p:nvPr userDrawn="1"/>
        </p:nvSpPr>
        <p:spPr>
          <a:xfrm>
            <a:off x="5506829" y="3290132"/>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pic>
        <p:nvPicPr>
          <p:cNvPr id="12" name="Logo" descr="lionlogo_white.eps">
            <a:extLst>
              <a:ext uri="{FF2B5EF4-FFF2-40B4-BE49-F238E27FC236}">
                <a16:creationId xmlns:a16="http://schemas.microsoft.com/office/drawing/2014/main" id="{814D9E97-17D2-5B41-946E-3E27ABF6EA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19" name="Text Placeholder 18">
            <a:extLst>
              <a:ext uri="{FF2B5EF4-FFF2-40B4-BE49-F238E27FC236}">
                <a16:creationId xmlns:a16="http://schemas.microsoft.com/office/drawing/2014/main" id="{313D063B-9FFA-7F4F-B298-6BEEC4FE5AA0}"/>
              </a:ext>
            </a:extLst>
          </p:cNvPr>
          <p:cNvSpPr>
            <a:spLocks noGrp="1"/>
          </p:cNvSpPr>
          <p:nvPr>
            <p:ph type="body" sz="quarter" idx="12" hasCustomPrompt="1"/>
          </p:nvPr>
        </p:nvSpPr>
        <p:spPr>
          <a:xfrm>
            <a:off x="762000" y="3657600"/>
            <a:ext cx="10668000" cy="914400"/>
          </a:xfrm>
          <a:prstGeom prst="rect">
            <a:avLst/>
          </a:prstGeom>
        </p:spPr>
        <p:txBody>
          <a:bodyPr anchor="ctr"/>
          <a:lstStyle>
            <a:lvl1pPr marL="0" indent="0" algn="ctr">
              <a:buNone/>
              <a:defRPr sz="3600" b="1">
                <a:solidFill>
                  <a:srgbClr val="F0C300"/>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21" name="Text Placeholder 20">
            <a:extLst>
              <a:ext uri="{FF2B5EF4-FFF2-40B4-BE49-F238E27FC236}">
                <a16:creationId xmlns:a16="http://schemas.microsoft.com/office/drawing/2014/main" id="{83A89380-D473-6C42-ACCA-BB4117594885}"/>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a:solidFill>
                  <a:schemeClr val="bg1"/>
                </a:solidFill>
              </a:defRPr>
            </a:lvl1pPr>
          </a:lstStyle>
          <a:p>
            <a:pPr lvl="0"/>
            <a:r>
              <a:rPr lang="en-US" dirty="0"/>
              <a:t>Insert subhead</a:t>
            </a:r>
          </a:p>
        </p:txBody>
      </p:sp>
    </p:spTree>
    <p:extLst>
      <p:ext uri="{BB962C8B-B14F-4D97-AF65-F5344CB8AC3E}">
        <p14:creationId xmlns:p14="http://schemas.microsoft.com/office/powerpoint/2010/main" val="654796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ion breaker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Page number">
            <a:extLst>
              <a:ext uri="{FF2B5EF4-FFF2-40B4-BE49-F238E27FC236}">
                <a16:creationId xmlns:a16="http://schemas.microsoft.com/office/drawing/2014/main"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413014056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5334000" y="30480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
        <p:nvSpPr>
          <p:cNvPr id="7" name="Title 1"/>
          <p:cNvSpPr>
            <a:spLocks noGrp="1"/>
          </p:cNvSpPr>
          <p:nvPr>
            <p:ph type="title" hasCustomPrompt="1"/>
          </p:nvPr>
        </p:nvSpPr>
        <p:spPr>
          <a:xfrm>
            <a:off x="-1" y="1362736"/>
            <a:ext cx="12174807" cy="1325563"/>
          </a:xfrm>
          <a:prstGeom prst="rect">
            <a:avLst/>
          </a:prstGeom>
        </p:spPr>
        <p:txBody>
          <a:bodyPr>
            <a:normAutofit/>
          </a:bodyPr>
          <a:lstStyle>
            <a:lvl1pPr algn="ctr">
              <a:defRPr sz="3600" b="1" i="0">
                <a:solidFill>
                  <a:srgbClr val="095495"/>
                </a:solidFill>
                <a:latin typeface="Helvetica Neue" charset="0"/>
                <a:ea typeface="Helvetica Neue" charset="0"/>
                <a:cs typeface="Helvetica Neue" charset="0"/>
              </a:defRPr>
            </a:lvl1pPr>
          </a:lstStyle>
          <a:p>
            <a:r>
              <a:rPr lang="en-US" dirty="0"/>
              <a:t>INSERT SINGLE LINE CONTENT</a:t>
            </a:r>
          </a:p>
        </p:txBody>
      </p:sp>
      <p:sp>
        <p:nvSpPr>
          <p:cNvPr id="8" name="Text Placeholder 7"/>
          <p:cNvSpPr>
            <a:spLocks noGrp="1"/>
          </p:cNvSpPr>
          <p:nvPr>
            <p:ph type="body" sz="quarter" idx="10"/>
          </p:nvPr>
        </p:nvSpPr>
        <p:spPr>
          <a:xfrm>
            <a:off x="1147763" y="3763982"/>
            <a:ext cx="9845675" cy="2041525"/>
          </a:xfrm>
          <a:prstGeom prst="rect">
            <a:avLst/>
          </a:prstGeom>
        </p:spPr>
        <p:txBody>
          <a:bodyPr>
            <a:normAutofit/>
          </a:bodyPr>
          <a:lstStyle>
            <a:lvl1pPr marL="0" indent="0" algn="ctr">
              <a:buFontTx/>
              <a:buNone/>
              <a:defRPr sz="2400">
                <a:solidFill>
                  <a:schemeClr val="bg1">
                    <a:lumMod val="50000"/>
                  </a:schemeClr>
                </a:solidFill>
              </a:defRPr>
            </a:lvl1pPr>
            <a:lvl2pPr marL="457200" indent="0" algn="ctr">
              <a:buFontTx/>
              <a:buNone/>
              <a:defRPr sz="2400"/>
            </a:lvl2pPr>
            <a:lvl3pPr marL="914400" indent="0" algn="ctr">
              <a:buFontTx/>
              <a:buNone/>
              <a:defRPr sz="2400"/>
            </a:lvl3pPr>
            <a:lvl4pPr marL="1371600" indent="0" algn="ctr">
              <a:buFontTx/>
              <a:buNone/>
              <a:defRPr sz="2400"/>
            </a:lvl4pPr>
            <a:lvl5pPr marL="1828800" indent="0" algn="ctr">
              <a:buFontTx/>
              <a:buNone/>
              <a:defRPr sz="2400"/>
            </a:lvl5pPr>
          </a:lstStyle>
          <a:p>
            <a:pPr lvl="0"/>
            <a:r>
              <a:rPr lang="en-US" dirty="0"/>
              <a:t>Click to edit Master text styles</a:t>
            </a:r>
            <a:br>
              <a:rPr lang="en-US" dirty="0"/>
            </a:br>
            <a:r>
              <a:rPr lang="en-US" dirty="0"/>
              <a:t>Second level</a:t>
            </a:r>
            <a:br>
              <a:rPr lang="en-US" dirty="0"/>
            </a:br>
            <a:r>
              <a:rPr lang="en-US" dirty="0"/>
              <a:t>Third level</a:t>
            </a:r>
            <a:br>
              <a:rPr lang="en-US" dirty="0"/>
            </a:br>
            <a:r>
              <a:rPr lang="en-US" dirty="0"/>
              <a:t>Fourth level</a:t>
            </a:r>
            <a:br>
              <a:rPr lang="en-US" dirty="0"/>
            </a:br>
            <a:r>
              <a:rPr lang="en-US" dirty="0"/>
              <a:t>Fifth level</a:t>
            </a:r>
          </a:p>
        </p:txBody>
      </p:sp>
    </p:spTree>
    <p:extLst>
      <p:ext uri="{BB962C8B-B14F-4D97-AF65-F5344CB8AC3E}">
        <p14:creationId xmlns:p14="http://schemas.microsoft.com/office/powerpoint/2010/main" val="560759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Vision breaker Slide">
    <p:bg>
      <p:bgPr>
        <a:solidFill>
          <a:srgbClr val="0A5496"/>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6" name="Text Placeholder 20">
            <a:extLst>
              <a:ext uri="{FF2B5EF4-FFF2-40B4-BE49-F238E27FC236}">
                <a16:creationId xmlns:a16="http://schemas.microsoft.com/office/drawing/2014/main" id="{E50CA8B0-FD4C-9440-884C-C4214E13D181}"/>
              </a:ext>
            </a:extLst>
          </p:cNvPr>
          <p:cNvSpPr>
            <a:spLocks noGrp="1"/>
          </p:cNvSpPr>
          <p:nvPr>
            <p:ph type="body" sz="quarter" idx="13" hasCustomPrompt="1"/>
          </p:nvPr>
        </p:nvSpPr>
        <p:spPr>
          <a:xfrm>
            <a:off x="3259527" y="4189206"/>
            <a:ext cx="5672943" cy="535194"/>
          </a:xfrm>
          <a:prstGeom prst="rect">
            <a:avLst/>
          </a:prstGeom>
        </p:spPr>
        <p:txBody>
          <a:bodyPr anchor="t"/>
          <a:lstStyle>
            <a:lvl1pPr marL="0" indent="0" algn="ctr">
              <a:buNone/>
              <a:defRPr sz="2400">
                <a:solidFill>
                  <a:schemeClr val="bg1"/>
                </a:solidFill>
              </a:defRPr>
            </a:lvl1pPr>
          </a:lstStyle>
          <a:p>
            <a:pPr lvl="0"/>
            <a:r>
              <a:rPr lang="en-US" dirty="0"/>
              <a:t>Insert subhead</a:t>
            </a:r>
          </a:p>
        </p:txBody>
      </p:sp>
    </p:spTree>
    <p:extLst>
      <p:ext uri="{BB962C8B-B14F-4D97-AF65-F5344CB8AC3E}">
        <p14:creationId xmlns:p14="http://schemas.microsoft.com/office/powerpoint/2010/main" val="79249113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pic>
        <p:nvPicPr>
          <p:cNvPr id="12" name="Logo" descr="lionlogo_white.eps">
            <a:extLst>
              <a:ext uri="{FF2B5EF4-FFF2-40B4-BE49-F238E27FC236}">
                <a16:creationId xmlns:a16="http://schemas.microsoft.com/office/drawing/2014/main" id="{814D9E97-17D2-5B41-946E-3E27ABF6EA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21" name="Text Placeholder 20">
            <a:extLst>
              <a:ext uri="{FF2B5EF4-FFF2-40B4-BE49-F238E27FC236}">
                <a16:creationId xmlns:a16="http://schemas.microsoft.com/office/drawing/2014/main" id="{83A89380-D473-6C42-ACCA-BB4117594885}"/>
              </a:ext>
            </a:extLst>
          </p:cNvPr>
          <p:cNvSpPr>
            <a:spLocks noGrp="1"/>
          </p:cNvSpPr>
          <p:nvPr>
            <p:ph type="body" sz="quarter" idx="13" hasCustomPrompt="1"/>
          </p:nvPr>
        </p:nvSpPr>
        <p:spPr>
          <a:xfrm>
            <a:off x="2362200" y="3276600"/>
            <a:ext cx="7239000" cy="1752600"/>
          </a:xfrm>
          <a:prstGeom prst="rect">
            <a:avLst/>
          </a:prstGeom>
        </p:spPr>
        <p:txBody>
          <a:bodyPr anchor="ctr"/>
          <a:lstStyle>
            <a:lvl1pPr marL="0" indent="0" algn="ctr">
              <a:buNone/>
              <a:defRPr sz="2400">
                <a:solidFill>
                  <a:schemeClr val="bg1"/>
                </a:solidFill>
              </a:defRPr>
            </a:lvl1pPr>
          </a:lstStyle>
          <a:p>
            <a:r>
              <a:rPr lang="en-US" sz="2400" dirty="0">
                <a:solidFill>
                  <a:schemeClr val="bg1"/>
                </a:solidFill>
              </a:rPr>
              <a:t>Lorem ipsum dolor sit amet, illud </a:t>
            </a:r>
            <a:r>
              <a:rPr lang="en-US" sz="2400" dirty="0" err="1">
                <a:solidFill>
                  <a:schemeClr val="bg1"/>
                </a:solidFill>
              </a:rPr>
              <a:t>dolorem</a:t>
            </a:r>
            <a:r>
              <a:rPr lang="en-US" sz="2400" dirty="0">
                <a:solidFill>
                  <a:schemeClr val="bg1"/>
                </a:solidFill>
              </a:rPr>
              <a:t> </a:t>
            </a:r>
            <a:r>
              <a:rPr lang="en-US" sz="2400" dirty="0" err="1">
                <a:solidFill>
                  <a:schemeClr val="bg1"/>
                </a:solidFill>
              </a:rPr>
              <a:t>voluptaria</a:t>
            </a:r>
            <a:r>
              <a:rPr lang="en-US" sz="2400" dirty="0">
                <a:solidFill>
                  <a:schemeClr val="bg1"/>
                </a:solidFill>
              </a:rPr>
              <a:t> id vel. Duo no </a:t>
            </a:r>
            <a:r>
              <a:rPr lang="en-US" sz="2400" dirty="0" err="1">
                <a:solidFill>
                  <a:schemeClr val="bg1"/>
                </a:solidFill>
              </a:rPr>
              <a:t>prompta</a:t>
            </a:r>
            <a:r>
              <a:rPr lang="en-US" sz="2400" dirty="0">
                <a:solidFill>
                  <a:schemeClr val="bg1"/>
                </a:solidFill>
              </a:rPr>
              <a:t> </a:t>
            </a:r>
            <a:r>
              <a:rPr lang="en-US" sz="2400" dirty="0" err="1">
                <a:solidFill>
                  <a:schemeClr val="bg1"/>
                </a:solidFill>
              </a:rPr>
              <a:t>accusam</a:t>
            </a:r>
            <a:r>
              <a:rPr lang="en-US" sz="2400" dirty="0">
                <a:solidFill>
                  <a:schemeClr val="bg1"/>
                </a:solidFill>
              </a:rPr>
              <a:t>, </a:t>
            </a:r>
            <a:r>
              <a:rPr lang="en-US" sz="2400" dirty="0" err="1">
                <a:solidFill>
                  <a:schemeClr val="bg1"/>
                </a:solidFill>
              </a:rPr>
              <a:t>discere</a:t>
            </a:r>
            <a:r>
              <a:rPr lang="en-US" sz="2400" dirty="0">
                <a:solidFill>
                  <a:schemeClr val="bg1"/>
                </a:solidFill>
              </a:rPr>
              <a:t> minimum </a:t>
            </a:r>
            <a:r>
              <a:rPr lang="en-US" sz="2400" dirty="0" err="1">
                <a:solidFill>
                  <a:schemeClr val="bg1"/>
                </a:solidFill>
              </a:rPr>
              <a:t>corrumpit</a:t>
            </a:r>
            <a:r>
              <a:rPr lang="en-US" sz="2400" dirty="0">
                <a:solidFill>
                  <a:schemeClr val="bg1"/>
                </a:solidFill>
              </a:rPr>
              <a:t> </a:t>
            </a:r>
            <a:r>
              <a:rPr lang="en-US" sz="2400" dirty="0" err="1">
                <a:solidFill>
                  <a:schemeClr val="bg1"/>
                </a:solidFill>
              </a:rPr>
              <a:t>vel</a:t>
            </a:r>
            <a:r>
              <a:rPr lang="en-US" sz="2400" dirty="0">
                <a:solidFill>
                  <a:schemeClr val="bg1"/>
                </a:solidFill>
              </a:rPr>
              <a:t> no.</a:t>
            </a:r>
          </a:p>
        </p:txBody>
      </p:sp>
      <p:sp>
        <p:nvSpPr>
          <p:cNvPr id="11" name="Rectangle 10">
            <a:extLst>
              <a:ext uri="{FF2B5EF4-FFF2-40B4-BE49-F238E27FC236}">
                <a16:creationId xmlns:a16="http://schemas.microsoft.com/office/drawing/2014/main" id="{576702AB-F472-3E42-8B73-5A9060BEBD56}"/>
              </a:ext>
            </a:extLst>
          </p:cNvPr>
          <p:cNvSpPr/>
          <p:nvPr userDrawn="1"/>
        </p:nvSpPr>
        <p:spPr>
          <a:xfrm>
            <a:off x="1562167" y="2847219"/>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a16="http://schemas.microsoft.com/office/drawing/2014/main" id="{38745428-B285-9548-963E-056B5B4D3C03}"/>
              </a:ext>
            </a:extLst>
          </p:cNvPr>
          <p:cNvSpPr/>
          <p:nvPr userDrawn="1"/>
        </p:nvSpPr>
        <p:spPr>
          <a:xfrm>
            <a:off x="8922958" y="4129884"/>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Tree>
    <p:extLst>
      <p:ext uri="{BB962C8B-B14F-4D97-AF65-F5344CB8AC3E}">
        <p14:creationId xmlns:p14="http://schemas.microsoft.com/office/powerpoint/2010/main" val="268064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732E81"/>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6" name="Text Placeholder 20">
            <a:extLst>
              <a:ext uri="{FF2B5EF4-FFF2-40B4-BE49-F238E27FC236}">
                <a16:creationId xmlns:a16="http://schemas.microsoft.com/office/drawing/2014/main" id="{E50CA8B0-FD4C-9440-884C-C4214E13D181}"/>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a:solidFill>
                  <a:schemeClr val="bg1"/>
                </a:solidFill>
              </a:defRPr>
            </a:lvl1pPr>
          </a:lstStyle>
          <a:p>
            <a:pPr lvl="0"/>
            <a:r>
              <a:rPr lang="en-US" dirty="0"/>
              <a:t>Insert copy here</a:t>
            </a:r>
          </a:p>
        </p:txBody>
      </p:sp>
    </p:spTree>
    <p:extLst>
      <p:ext uri="{BB962C8B-B14F-4D97-AF65-F5344CB8AC3E}">
        <p14:creationId xmlns:p14="http://schemas.microsoft.com/office/powerpoint/2010/main" val="319658997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 name="Overlay">
            <a:extLst>
              <a:ext uri="{FF2B5EF4-FFF2-40B4-BE49-F238E27FC236}">
                <a16:creationId xmlns:a16="http://schemas.microsoft.com/office/drawing/2014/main" id="{9867D72A-78B6-BB41-9E26-24D654E9B44E}"/>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Page number">
            <a:extLst>
              <a:ext uri="{FF2B5EF4-FFF2-40B4-BE49-F238E27FC236}">
                <a16:creationId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19123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Text Placeholder 6">
            <a:extLst>
              <a:ext uri="{FF2B5EF4-FFF2-40B4-BE49-F238E27FC236}">
                <a16:creationId xmlns:a16="http://schemas.microsoft.com/office/drawing/2014/main" id="{3BA951A9-91CA-064C-8D91-1F99DBF4F72D}"/>
              </a:ext>
            </a:extLst>
          </p:cNvPr>
          <p:cNvSpPr>
            <a:spLocks noGrp="1"/>
          </p:cNvSpPr>
          <p:nvPr>
            <p:ph type="body" sz="quarter" idx="13" hasCustomPrompt="1"/>
          </p:nvPr>
        </p:nvSpPr>
        <p:spPr>
          <a:xfrm>
            <a:off x="2990850" y="4361279"/>
            <a:ext cx="6210300" cy="1524000"/>
          </a:xfrm>
          <a:prstGeom prst="rect">
            <a:avLst/>
          </a:prstGeom>
        </p:spPr>
        <p:txBody>
          <a:bodyPr/>
          <a:lstStyle>
            <a:lvl1pPr>
              <a:defRPr sz="2000">
                <a:solidFill>
                  <a:schemeClr val="bg1"/>
                </a:solidFill>
              </a:defRPr>
            </a:lvl1pPr>
            <a:lvl2pPr marL="519099" indent="0">
              <a:buNone/>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Bullet 01</a:t>
            </a:r>
          </a:p>
          <a:p>
            <a:pPr lvl="0"/>
            <a:r>
              <a:rPr lang="en-US" dirty="0"/>
              <a:t>Bullet 02</a:t>
            </a:r>
          </a:p>
          <a:p>
            <a:pPr lvl="0"/>
            <a:r>
              <a:rPr lang="en-US" dirty="0"/>
              <a:t>Bullet 03</a:t>
            </a:r>
          </a:p>
          <a:p>
            <a:pPr lvl="0"/>
            <a:r>
              <a:rPr lang="en-US" dirty="0"/>
              <a:t>Bullet 04</a:t>
            </a:r>
          </a:p>
        </p:txBody>
      </p:sp>
    </p:spTree>
    <p:extLst>
      <p:ext uri="{BB962C8B-B14F-4D97-AF65-F5344CB8AC3E}">
        <p14:creationId xmlns:p14="http://schemas.microsoft.com/office/powerpoint/2010/main" val="167538657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pic>
        <p:nvPicPr>
          <p:cNvPr id="7" name="Picture 6">
            <a:extLst>
              <a:ext uri="{FF2B5EF4-FFF2-40B4-BE49-F238E27FC236}">
                <a16:creationId xmlns:a16="http://schemas.microsoft.com/office/drawing/2014/main" id="{473FE4B9-26E8-D247-B450-80DF0E868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248103715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eft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Gold Bar">
            <a:extLst>
              <a:ext uri="{FF2B5EF4-FFF2-40B4-BE49-F238E27FC236}">
                <a16:creationId xmlns:a16="http://schemas.microsoft.com/office/drawing/2014/main" id="{C4B2230D-595B-5246-A3B2-FB53F20DDBA8}"/>
              </a:ext>
            </a:extLst>
          </p:cNvPr>
          <p:cNvSpPr/>
          <p:nvPr userDrawn="1"/>
        </p:nvSpPr>
        <p:spPr>
          <a:xfrm>
            <a:off x="792677" y="3883983"/>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9" name="Text Placeholder 20">
            <a:extLst>
              <a:ext uri="{FF2B5EF4-FFF2-40B4-BE49-F238E27FC236}">
                <a16:creationId xmlns:a16="http://schemas.microsoft.com/office/drawing/2014/main"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dirty="0"/>
              <a:t>Insert subhead</a:t>
            </a:r>
          </a:p>
        </p:txBody>
      </p:sp>
      <p:pic>
        <p:nvPicPr>
          <p:cNvPr id="11" name="Picture 10">
            <a:extLst>
              <a:ext uri="{FF2B5EF4-FFF2-40B4-BE49-F238E27FC236}">
                <a16:creationId xmlns:a16="http://schemas.microsoft.com/office/drawing/2014/main" id="{FAD6BF95-1DC6-E04D-9A48-1C3A091DF62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353990109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pic>
        <p:nvPicPr>
          <p:cNvPr id="7" name="Picture 6">
            <a:extLst>
              <a:ext uri="{FF2B5EF4-FFF2-40B4-BE49-F238E27FC236}">
                <a16:creationId xmlns:a16="http://schemas.microsoft.com/office/drawing/2014/main" id="{473FE4B9-26E8-D247-B450-80DF0E868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371536798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endParaRPr lang="en-US" dirty="0"/>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239773999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Tree>
    <p:extLst>
      <p:ext uri="{BB962C8B-B14F-4D97-AF65-F5344CB8AC3E}">
        <p14:creationId xmlns:p14="http://schemas.microsoft.com/office/powerpoint/2010/main" val="371158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a16="http://schemas.microsoft.com/office/drawing/2014/main" id="{60A1CFA8-01F3-7141-8733-9BD22717A16A}"/>
              </a:ext>
            </a:extLst>
          </p:cNvPr>
          <p:cNvSpPr/>
          <p:nvPr userDrawn="1"/>
        </p:nvSpPr>
        <p:spPr bwMode="auto">
          <a:xfrm>
            <a:off x="0" y="0"/>
            <a:ext cx="12192000" cy="91260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5" name="Text Placeholder 18">
            <a:extLst>
              <a:ext uri="{FF2B5EF4-FFF2-40B4-BE49-F238E27FC236}">
                <a16:creationId xmlns:a16="http://schemas.microsoft.com/office/drawing/2014/main" id="{FCF6221C-0E44-F44E-8595-80D0F82E78CB}"/>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Rectangle 5">
            <a:extLst>
              <a:ext uri="{FF2B5EF4-FFF2-40B4-BE49-F238E27FC236}">
                <a16:creationId xmlns:a16="http://schemas.microsoft.com/office/drawing/2014/main" id="{6462880A-AC72-9845-9312-842AB25FEBC5}"/>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Text Placeholder 20">
            <a:extLst>
              <a:ext uri="{FF2B5EF4-FFF2-40B4-BE49-F238E27FC236}">
                <a16:creationId xmlns:a16="http://schemas.microsoft.com/office/drawing/2014/main" id="{DC567EA0-7E42-764C-894D-CB400D26CFAC}"/>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b="1">
                <a:solidFill>
                  <a:srgbClr val="082E87"/>
                </a:solidFill>
              </a:defRPr>
            </a:lvl1pPr>
          </a:lstStyle>
          <a:p>
            <a:pPr lvl="0"/>
            <a:r>
              <a:rPr lang="en-US" dirty="0"/>
              <a:t>Insert copy here</a:t>
            </a:r>
          </a:p>
        </p:txBody>
      </p:sp>
      <p:sp>
        <p:nvSpPr>
          <p:cNvPr id="8" name="Text Placeholder 20">
            <a:extLst>
              <a:ext uri="{FF2B5EF4-FFF2-40B4-BE49-F238E27FC236}">
                <a16:creationId xmlns:a16="http://schemas.microsoft.com/office/drawing/2014/main" id="{AB72BEE2-03B4-2545-81E3-ABE63641DB0D}"/>
              </a:ext>
            </a:extLst>
          </p:cNvPr>
          <p:cNvSpPr>
            <a:spLocks noGrp="1"/>
          </p:cNvSpPr>
          <p:nvPr>
            <p:ph type="body" sz="quarter" idx="14" hasCustomPrompt="1"/>
          </p:nvPr>
        </p:nvSpPr>
        <p:spPr>
          <a:xfrm>
            <a:off x="3048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Tree>
    <p:extLst>
      <p:ext uri="{BB962C8B-B14F-4D97-AF65-F5344CB8AC3E}">
        <p14:creationId xmlns:p14="http://schemas.microsoft.com/office/powerpoint/2010/main" val="410577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Rectangle 4">
            <a:extLst>
              <a:ext uri="{FF2B5EF4-FFF2-40B4-BE49-F238E27FC236}">
                <a16:creationId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a16="http://schemas.microsoft.com/office/drawing/2014/main"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4482" y="-457200"/>
            <a:ext cx="8686802" cy="8473974"/>
          </a:xfrm>
          <a:prstGeom prst="rect">
            <a:avLst/>
          </a:prstGeom>
        </p:spPr>
      </p:pic>
      <p:sp>
        <p:nvSpPr>
          <p:cNvPr id="7" name="Text Placeholder 6">
            <a:extLst>
              <a:ext uri="{FF2B5EF4-FFF2-40B4-BE49-F238E27FC236}">
                <a16:creationId xmlns:a16="http://schemas.microsoft.com/office/drawing/2014/main" id="{3ABCF45D-15BA-F544-A2F1-1B5A8159B3D5}"/>
              </a:ext>
            </a:extLst>
          </p:cNvPr>
          <p:cNvSpPr>
            <a:spLocks noGrp="1"/>
          </p:cNvSpPr>
          <p:nvPr>
            <p:ph type="body" sz="quarter" idx="10" hasCustomPrompt="1"/>
          </p:nvPr>
        </p:nvSpPr>
        <p:spPr>
          <a:xfrm>
            <a:off x="609600" y="2743200"/>
            <a:ext cx="3276600" cy="1143000"/>
          </a:xfrm>
          <a:prstGeom prst="rect">
            <a:avLst/>
          </a:prstGeom>
        </p:spPr>
        <p:txBody>
          <a:bodyPr anchor="ctr"/>
          <a:lstStyle>
            <a:lvl1pPr marL="0" indent="0" algn="ctr">
              <a:buNone/>
              <a:defRPr sz="2400" b="1">
                <a:solidFill>
                  <a:srgbClr val="0A5496"/>
                </a:solidFill>
              </a:defRPr>
            </a:lvl1pPr>
          </a:lstStyle>
          <a:p>
            <a:pPr lvl="0"/>
            <a:r>
              <a:rPr lang="en-US" dirty="0"/>
              <a:t>Title here</a:t>
            </a:r>
          </a:p>
        </p:txBody>
      </p:sp>
      <p:sp>
        <p:nvSpPr>
          <p:cNvPr id="9" name="Text Placeholder 8">
            <a:extLst>
              <a:ext uri="{FF2B5EF4-FFF2-40B4-BE49-F238E27FC236}">
                <a16:creationId xmlns:a16="http://schemas.microsoft.com/office/drawing/2014/main"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r>
              <a:rPr lang="en-US" sz="2000" dirty="0"/>
              <a:t>Lorem ipsum dolor sit amet,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sed</a:t>
            </a:r>
            <a:r>
              <a:rPr lang="en-US" sz="2000" dirty="0"/>
              <a:t> do </a:t>
            </a:r>
            <a:r>
              <a:rPr lang="en-US" sz="2000" dirty="0" err="1"/>
              <a:t>eiusmod</a:t>
            </a:r>
            <a:r>
              <a:rPr lang="en-US" sz="2000" dirty="0"/>
              <a:t> </a:t>
            </a:r>
            <a:r>
              <a:rPr lang="en-US" sz="2000" dirty="0" err="1"/>
              <a:t>tempor</a:t>
            </a:r>
            <a:r>
              <a:rPr lang="en-US" sz="2000" dirty="0"/>
              <a:t> </a:t>
            </a:r>
            <a:r>
              <a:rPr lang="en-US" sz="2000" dirty="0" err="1"/>
              <a:t>incididunt</a:t>
            </a:r>
            <a:r>
              <a:rPr lang="en-US" sz="2000" dirty="0"/>
              <a:t> </a:t>
            </a:r>
            <a:r>
              <a:rPr lang="en-US" sz="2000" dirty="0" err="1"/>
              <a:t>ut</a:t>
            </a:r>
            <a:r>
              <a:rPr lang="en-US" sz="2000" dirty="0"/>
              <a:t> </a:t>
            </a:r>
            <a:r>
              <a:rPr lang="en-US" sz="2000" dirty="0" err="1"/>
              <a:t>labore</a:t>
            </a:r>
            <a:r>
              <a:rPr lang="en-US" sz="2000" dirty="0"/>
              <a:t> et </a:t>
            </a:r>
            <a:r>
              <a:rPr lang="en-US" sz="2000" dirty="0" err="1"/>
              <a:t>dolore</a:t>
            </a:r>
            <a:r>
              <a:rPr lang="en-US" sz="2000" dirty="0"/>
              <a:t> magna </a:t>
            </a:r>
            <a:r>
              <a:rPr lang="en-US" sz="2000" dirty="0" err="1"/>
              <a:t>aliqua</a:t>
            </a:r>
            <a:r>
              <a:rPr lang="en-US" sz="2000" dirty="0"/>
              <a:t>. Semper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cursus. </a:t>
            </a:r>
            <a:r>
              <a:rPr lang="en-US" sz="2000" dirty="0" err="1"/>
              <a:t>Scelerisque</a:t>
            </a:r>
            <a:r>
              <a:rPr lang="en-US" sz="2000" dirty="0"/>
              <a:t> </a:t>
            </a:r>
            <a:r>
              <a:rPr lang="en-US" sz="2000" dirty="0" err="1"/>
              <a:t>mauris</a:t>
            </a:r>
            <a:r>
              <a:rPr lang="en-US" sz="2000" dirty="0"/>
              <a:t> </a:t>
            </a:r>
            <a:r>
              <a:rPr lang="en-US" sz="2000" dirty="0" err="1"/>
              <a:t>pellentesque</a:t>
            </a:r>
            <a:r>
              <a:rPr lang="en-US" sz="2000" dirty="0"/>
              <a:t> </a:t>
            </a:r>
            <a:r>
              <a:rPr lang="en-US" sz="2000" dirty="0" err="1"/>
              <a:t>pulvinar</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a:t>
            </a:r>
          </a:p>
          <a:p>
            <a:endParaRPr lang="en-US" sz="2000" dirty="0"/>
          </a:p>
          <a:p>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et </a:t>
            </a:r>
            <a:r>
              <a:rPr lang="en-US" sz="2000" dirty="0" err="1"/>
              <a:t>netus</a:t>
            </a:r>
            <a:r>
              <a:rPr lang="en-US" sz="2000" dirty="0"/>
              <a:t>. </a:t>
            </a:r>
            <a:r>
              <a:rPr lang="en-US" sz="2000" dirty="0" err="1"/>
              <a:t>Curabitur</a:t>
            </a:r>
            <a:r>
              <a:rPr lang="en-US" sz="2000" dirty="0"/>
              <a:t> vitae </a:t>
            </a:r>
            <a:r>
              <a:rPr lang="en-US" sz="2000" dirty="0" err="1"/>
              <a:t>nunc</a:t>
            </a:r>
            <a:r>
              <a:rPr lang="en-US" sz="2000" dirty="0"/>
              <a:t> </a:t>
            </a:r>
            <a:r>
              <a:rPr lang="en-US" sz="2000" dirty="0" err="1"/>
              <a:t>sed</a:t>
            </a:r>
            <a:r>
              <a:rPr lang="en-US" sz="2000" dirty="0"/>
              <a:t> </a:t>
            </a:r>
            <a:r>
              <a:rPr lang="en-US" sz="2000" dirty="0" err="1"/>
              <a:t>velit</a:t>
            </a:r>
            <a:r>
              <a:rPr lang="en-US" sz="2000" dirty="0"/>
              <a:t> </a:t>
            </a:r>
            <a:r>
              <a:rPr lang="en-US" sz="2000" dirty="0" err="1"/>
              <a:t>dignissim</a:t>
            </a:r>
            <a:r>
              <a:rPr lang="en-US" sz="2000" dirty="0"/>
              <a:t> </a:t>
            </a:r>
            <a:r>
              <a:rPr lang="en-US" sz="2000" dirty="0" err="1"/>
              <a:t>sodales</a:t>
            </a:r>
            <a:r>
              <a:rPr lang="en-US" sz="2000" dirty="0"/>
              <a:t>. </a:t>
            </a:r>
            <a:r>
              <a:rPr lang="en-US" sz="2000" dirty="0" err="1"/>
              <a:t>Consequat</a:t>
            </a:r>
            <a:r>
              <a:rPr lang="en-US" sz="2000" dirty="0"/>
              <a:t> ac </a:t>
            </a:r>
            <a:r>
              <a:rPr lang="en-US" sz="2000" dirty="0" err="1"/>
              <a:t>felis</a:t>
            </a:r>
            <a:r>
              <a:rPr lang="en-US" sz="2000" dirty="0"/>
              <a:t> </a:t>
            </a:r>
            <a:r>
              <a:rPr lang="en-US" sz="2000" dirty="0" err="1"/>
              <a:t>donec</a:t>
            </a:r>
            <a:r>
              <a:rPr lang="en-US" sz="2000" dirty="0"/>
              <a:t> et </a:t>
            </a:r>
            <a:r>
              <a:rPr lang="en-US" sz="2000" dirty="0" err="1"/>
              <a:t>odio</a:t>
            </a:r>
            <a:r>
              <a:rPr lang="en-US" sz="2000" dirty="0"/>
              <a:t> </a:t>
            </a:r>
            <a:r>
              <a:rPr lang="en-US" sz="2000" dirty="0" err="1"/>
              <a:t>pellentesque</a:t>
            </a:r>
            <a:r>
              <a:rPr lang="en-US" sz="2000" dirty="0"/>
              <a:t>. At </a:t>
            </a:r>
            <a:r>
              <a:rPr lang="en-US" sz="2000" dirty="0" err="1"/>
              <a:t>lectus</a:t>
            </a:r>
            <a:r>
              <a:rPr lang="en-US" sz="2000" dirty="0"/>
              <a:t> </a:t>
            </a:r>
            <a:r>
              <a:rPr lang="en-US" sz="2000" dirty="0" err="1"/>
              <a:t>urna</a:t>
            </a:r>
            <a:r>
              <a:rPr lang="en-US" sz="2000" dirty="0"/>
              <a:t> </a:t>
            </a:r>
            <a:r>
              <a:rPr lang="en-US" sz="2000" dirty="0" err="1"/>
              <a:t>duis</a:t>
            </a:r>
            <a:r>
              <a:rPr lang="en-US" sz="2000" dirty="0"/>
              <a:t> convallis. </a:t>
            </a:r>
            <a:r>
              <a:rPr lang="en-US" sz="2000" dirty="0" err="1"/>
              <a:t>Commodo</a:t>
            </a:r>
            <a:r>
              <a:rPr lang="en-US" sz="2000" dirty="0"/>
              <a:t> </a:t>
            </a:r>
            <a:r>
              <a:rPr lang="en-US" sz="2000" dirty="0" err="1"/>
              <a:t>nulla</a:t>
            </a:r>
            <a:r>
              <a:rPr lang="en-US" sz="2000" dirty="0"/>
              <a:t> </a:t>
            </a:r>
            <a:r>
              <a:rPr lang="en-US" sz="2000" dirty="0" err="1"/>
              <a:t>facilisi</a:t>
            </a:r>
            <a:r>
              <a:rPr lang="en-US" sz="2000" dirty="0"/>
              <a:t> </a:t>
            </a:r>
            <a:r>
              <a:rPr lang="en-US" sz="2000" dirty="0" err="1"/>
              <a:t>nullam</a:t>
            </a:r>
            <a:r>
              <a:rPr lang="en-US" sz="2000" dirty="0"/>
              <a:t> </a:t>
            </a:r>
            <a:r>
              <a:rPr lang="en-US" sz="2000" dirty="0" err="1"/>
              <a:t>vehicula</a:t>
            </a:r>
            <a:r>
              <a:rPr lang="en-US" sz="2000" dirty="0"/>
              <a:t> ipsum. Nunc </a:t>
            </a:r>
            <a:r>
              <a:rPr lang="en-US" sz="2000" dirty="0" err="1"/>
              <a:t>lobortis</a:t>
            </a:r>
            <a:r>
              <a:rPr lang="en-US" sz="2000" dirty="0"/>
              <a:t> </a:t>
            </a:r>
            <a:r>
              <a:rPr lang="en-US" sz="2000" dirty="0" err="1"/>
              <a:t>mattis</a:t>
            </a:r>
            <a:r>
              <a:rPr lang="en-US" sz="2000" dirty="0"/>
              <a:t> </a:t>
            </a:r>
            <a:r>
              <a:rPr lang="en-US" sz="2000" dirty="0" err="1"/>
              <a:t>aliquam</a:t>
            </a:r>
            <a:r>
              <a:rPr lang="en-US" sz="2000" dirty="0"/>
              <a:t> </a:t>
            </a:r>
            <a:r>
              <a:rPr lang="en-US" sz="2000" dirty="0" err="1"/>
              <a:t>faucibus</a:t>
            </a:r>
            <a:r>
              <a:rPr lang="en-US" sz="2000" dirty="0"/>
              <a:t> </a:t>
            </a:r>
            <a:r>
              <a:rPr lang="en-US" sz="2000" dirty="0" err="1"/>
              <a:t>purus</a:t>
            </a:r>
            <a:r>
              <a:rPr lang="en-US" sz="2000" dirty="0"/>
              <a:t> in </a:t>
            </a:r>
            <a:r>
              <a:rPr lang="en-US" sz="2000" dirty="0" err="1"/>
              <a:t>massa</a:t>
            </a:r>
            <a:r>
              <a:rPr lang="en-US" sz="2000" dirty="0"/>
              <a:t>. </a:t>
            </a:r>
          </a:p>
          <a:p>
            <a:endParaRPr lang="en-US" sz="2000" dirty="0"/>
          </a:p>
          <a:p>
            <a:r>
              <a:rPr lang="en-US" sz="2000" dirty="0"/>
              <a:t>Nunc </a:t>
            </a:r>
            <a:r>
              <a:rPr lang="en-US" sz="2000" dirty="0" err="1"/>
              <a:t>faucibus</a:t>
            </a:r>
            <a:r>
              <a:rPr lang="en-US" sz="2000" dirty="0"/>
              <a:t> a </a:t>
            </a:r>
            <a:r>
              <a:rPr lang="en-US" sz="2000" dirty="0" err="1"/>
              <a:t>pellentesque</a:t>
            </a:r>
            <a:r>
              <a:rPr lang="en-US" sz="2000" dirty="0"/>
              <a:t> sit amet </a:t>
            </a:r>
            <a:r>
              <a:rPr lang="en-US" sz="2000" dirty="0" err="1"/>
              <a:t>porttitor</a:t>
            </a:r>
            <a:r>
              <a:rPr lang="en-US" sz="2000" dirty="0"/>
              <a:t> </a:t>
            </a:r>
            <a:r>
              <a:rPr lang="en-US" sz="2000" dirty="0" err="1"/>
              <a:t>eget</a:t>
            </a:r>
            <a:r>
              <a:rPr lang="en-US" sz="2000" dirty="0"/>
              <a:t> dolor </a:t>
            </a:r>
            <a:r>
              <a:rPr lang="en-US" sz="2000" dirty="0" err="1"/>
              <a:t>morbi</a:t>
            </a:r>
            <a:r>
              <a:rPr lang="en-US" sz="2000" dirty="0"/>
              <a:t>.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a:t>
            </a:r>
            <a:r>
              <a:rPr lang="en-US" sz="2000" dirty="0" err="1"/>
              <a:t>Malesuada</a:t>
            </a:r>
            <a:r>
              <a:rPr lang="en-US" sz="2000" dirty="0"/>
              <a:t> fames ac </a:t>
            </a:r>
            <a:r>
              <a:rPr lang="en-US" sz="2000" dirty="0" err="1"/>
              <a:t>turpis</a:t>
            </a:r>
            <a:r>
              <a:rPr lang="en-US" sz="2000" dirty="0"/>
              <a:t> </a:t>
            </a:r>
            <a:r>
              <a:rPr lang="en-US" sz="2000" dirty="0" err="1"/>
              <a:t>egestas</a:t>
            </a:r>
            <a:r>
              <a:rPr lang="en-US" sz="2000" dirty="0"/>
              <a:t> integer </a:t>
            </a:r>
            <a:r>
              <a:rPr lang="en-US" sz="2000" dirty="0" err="1"/>
              <a:t>eget</a:t>
            </a:r>
            <a:r>
              <a:rPr lang="en-US" sz="2000" dirty="0"/>
              <a:t> </a:t>
            </a:r>
            <a:r>
              <a:rPr lang="en-US" sz="2000" dirty="0" err="1"/>
              <a:t>aliquet</a:t>
            </a:r>
            <a:r>
              <a:rPr lang="en-US" sz="2000" dirty="0"/>
              <a:t> </a:t>
            </a:r>
            <a:r>
              <a:rPr lang="en-US" sz="2000" dirty="0" err="1"/>
              <a:t>nibh</a:t>
            </a:r>
            <a:r>
              <a:rPr lang="en-US" sz="2000" dirty="0"/>
              <a:t>. </a:t>
            </a:r>
            <a:r>
              <a:rPr lang="en-US" sz="2000" dirty="0" err="1"/>
              <a:t>Viverra</a:t>
            </a:r>
            <a:r>
              <a:rPr lang="en-US" sz="2000" dirty="0"/>
              <a:t> </a:t>
            </a:r>
            <a:r>
              <a:rPr lang="en-US" sz="2000" dirty="0" err="1"/>
              <a:t>adipiscing</a:t>
            </a:r>
            <a:r>
              <a:rPr lang="en-US" sz="2000" dirty="0"/>
              <a:t> at in </a:t>
            </a:r>
            <a:r>
              <a:rPr lang="en-US" sz="2000" dirty="0" err="1"/>
              <a:t>tellus</a:t>
            </a:r>
            <a:r>
              <a:rPr lang="en-US" sz="2000" dirty="0"/>
              <a:t> integer. Quam </a:t>
            </a:r>
            <a:r>
              <a:rPr lang="en-US" sz="2000" dirty="0" err="1"/>
              <a:t>nulla</a:t>
            </a:r>
            <a:r>
              <a:rPr lang="en-US" sz="2000" dirty="0"/>
              <a:t> </a:t>
            </a:r>
            <a:r>
              <a:rPr lang="en-US" sz="2000" dirty="0" err="1"/>
              <a:t>porttitor</a:t>
            </a:r>
            <a:r>
              <a:rPr lang="en-US" sz="2000" dirty="0"/>
              <a:t> </a:t>
            </a:r>
            <a:r>
              <a:rPr lang="en-US" sz="2000" dirty="0" err="1"/>
              <a:t>massa</a:t>
            </a:r>
            <a:r>
              <a:rPr lang="en-US" sz="2000" dirty="0"/>
              <a:t> id </a:t>
            </a:r>
            <a:r>
              <a:rPr lang="en-US" sz="2000" dirty="0" err="1"/>
              <a:t>neque</a:t>
            </a:r>
            <a:r>
              <a:rPr lang="en-US" sz="2000" dirty="0"/>
              <a:t>. Pretium </a:t>
            </a:r>
            <a:r>
              <a:rPr lang="en-US" sz="2000" dirty="0" err="1"/>
              <a:t>aenean</a:t>
            </a:r>
            <a:r>
              <a:rPr lang="en-US" sz="2000" dirty="0"/>
              <a:t> pharetra magna ac </a:t>
            </a:r>
            <a:r>
              <a:rPr lang="en-US" sz="2000" dirty="0" err="1"/>
              <a:t>placerat</a:t>
            </a:r>
            <a:r>
              <a:rPr lang="en-US" sz="2000" dirty="0"/>
              <a:t> </a:t>
            </a:r>
            <a:r>
              <a:rPr lang="en-US" sz="2000" dirty="0" err="1"/>
              <a:t>vestibulum</a:t>
            </a:r>
            <a:r>
              <a:rPr lang="en-US" sz="2000" dirty="0"/>
              <a:t> </a:t>
            </a:r>
            <a:r>
              <a:rPr lang="en-US" sz="2000" dirty="0" err="1"/>
              <a:t>lectus</a:t>
            </a:r>
            <a:r>
              <a:rPr lang="en-US" sz="2000" dirty="0"/>
              <a:t> </a:t>
            </a:r>
            <a:r>
              <a:rPr lang="en-US" sz="2000" dirty="0" err="1"/>
              <a:t>mauris</a:t>
            </a:r>
            <a:r>
              <a:rPr lang="en-US" sz="2000" dirty="0"/>
              <a:t>.</a:t>
            </a:r>
          </a:p>
        </p:txBody>
      </p:sp>
    </p:spTree>
    <p:extLst>
      <p:ext uri="{BB962C8B-B14F-4D97-AF65-F5344CB8AC3E}">
        <p14:creationId xmlns:p14="http://schemas.microsoft.com/office/powerpoint/2010/main" val="52806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7162800" y="0"/>
            <a:ext cx="7280754" cy="7102374"/>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838200" y="1219200"/>
            <a:ext cx="5029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A19E429-053A-3346-AB28-6614388486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541946"/>
            <a:ext cx="964932" cy="914400"/>
          </a:xfrm>
          <a:prstGeom prst="rect">
            <a:avLst/>
          </a:prstGeom>
        </p:spPr>
      </p:pic>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Session title</a:t>
            </a:r>
          </a:p>
        </p:txBody>
      </p:sp>
      <p:sp>
        <p:nvSpPr>
          <p:cNvPr id="8" name="Text Placeholder 7">
            <a:extLst>
              <a:ext uri="{FF2B5EF4-FFF2-40B4-BE49-F238E27FC236}">
                <a16:creationId xmlns:a16="http://schemas.microsoft.com/office/drawing/2014/main" id="{99D66FD4-71EE-4B42-B6B1-1C529A8A8BF4}"/>
              </a:ext>
            </a:extLst>
          </p:cNvPr>
          <p:cNvSpPr>
            <a:spLocks noGrp="1"/>
          </p:cNvSpPr>
          <p:nvPr>
            <p:ph type="body" sz="quarter" idx="10" hasCustomPrompt="1"/>
          </p:nvPr>
        </p:nvSpPr>
        <p:spPr>
          <a:xfrm>
            <a:off x="838200" y="1535008"/>
            <a:ext cx="5943600" cy="1143000"/>
          </a:xfrm>
          <a:prstGeom prst="rect">
            <a:avLst/>
          </a:prstGeom>
        </p:spPr>
        <p:txBody>
          <a:bodyPr/>
          <a:lstStyle>
            <a:lvl1pPr marL="0" indent="0">
              <a:buNone/>
              <a:defRPr/>
            </a:lvl1pPr>
          </a:lstStyle>
          <a:p>
            <a:r>
              <a:rPr lang="pl-PL" sz="2400" b="1" dirty="0" err="1">
                <a:solidFill>
                  <a:srgbClr val="0A5496"/>
                </a:solidFill>
                <a:ea typeface="Arial Hebrew Scholar" charset="-79"/>
                <a:cs typeface="Arial" panose="020B0604020202020204" pitchFamily="34" charset="0"/>
              </a:rPr>
              <a:t>Date</a:t>
            </a:r>
            <a:endParaRPr lang="pl-PL" sz="2400" b="1" dirty="0">
              <a:solidFill>
                <a:srgbClr val="0A5496"/>
              </a:solidFill>
              <a:ea typeface="Arial Hebrew Scholar" charset="-79"/>
              <a:cs typeface="Arial" panose="020B0604020202020204" pitchFamily="34" charset="0"/>
            </a:endParaRPr>
          </a:p>
          <a:p>
            <a:r>
              <a:rPr lang="pl-PL" sz="1800" dirty="0">
                <a:solidFill>
                  <a:srgbClr val="0A5496"/>
                </a:solidFill>
                <a:ea typeface="Arial Hebrew Scholar" charset="-79"/>
                <a:cs typeface="Arial" panose="020B0604020202020204" pitchFamily="34" charset="0"/>
              </a:rPr>
              <a:t>00:00-00:00 </a:t>
            </a:r>
          </a:p>
          <a:p>
            <a:r>
              <a:rPr lang="pl-PL" sz="1800" dirty="0" err="1">
                <a:solidFill>
                  <a:srgbClr val="0A5496"/>
                </a:solidFill>
                <a:ea typeface="Arial Hebrew Scholar" charset="-79"/>
                <a:cs typeface="Arial" panose="020B0604020202020204" pitchFamily="34" charset="0"/>
              </a:rPr>
              <a:t>Location</a:t>
            </a:r>
            <a:endParaRPr lang="en-US" sz="1800" dirty="0">
              <a:solidFill>
                <a:srgbClr val="0A5496"/>
              </a:solidFill>
              <a:ea typeface="Arial Hebrew Scholar" charset="-79"/>
              <a:cs typeface="Arial" panose="020B0604020202020204" pitchFamily="34" charset="0"/>
            </a:endParaRPr>
          </a:p>
          <a:p>
            <a:pPr lvl="0"/>
            <a:endParaRPr lang="en-US" dirty="0"/>
          </a:p>
        </p:txBody>
      </p:sp>
      <p:sp>
        <p:nvSpPr>
          <p:cNvPr id="10" name="Text Placeholder 9">
            <a:extLst>
              <a:ext uri="{FF2B5EF4-FFF2-40B4-BE49-F238E27FC236}">
                <a16:creationId xmlns:a16="http://schemas.microsoft.com/office/drawing/2014/main" id="{C013E082-34F3-3748-A287-98FA86956B77}"/>
              </a:ext>
            </a:extLst>
          </p:cNvPr>
          <p:cNvSpPr>
            <a:spLocks noGrp="1"/>
          </p:cNvSpPr>
          <p:nvPr>
            <p:ph type="body" sz="quarter" idx="11" hasCustomPrompt="1"/>
          </p:nvPr>
        </p:nvSpPr>
        <p:spPr>
          <a:xfrm>
            <a:off x="838200" y="3124200"/>
            <a:ext cx="8763000" cy="1981200"/>
          </a:xfrm>
          <a:prstGeom prst="rect">
            <a:avLst/>
          </a:prstGeom>
        </p:spPr>
        <p:txBody>
          <a:bodyPr/>
          <a:lstStyle>
            <a:lvl1pPr marL="0" indent="0">
              <a:buNone/>
              <a:defRPr sz="2400"/>
            </a:lvl1pPr>
            <a:lvl2pPr marL="519099" indent="0">
              <a:buNone/>
              <a:defRPr sz="2400"/>
            </a:lvl2pPr>
            <a:lvl3pPr marL="914377" indent="0">
              <a:buNone/>
              <a:defRPr sz="2400"/>
            </a:lvl3pPr>
            <a:lvl4pPr marL="1371565" indent="0">
              <a:buNone/>
              <a:defRPr sz="2400"/>
            </a:lvl4pPr>
            <a:lvl5pPr marL="1828755" indent="0">
              <a:buNone/>
              <a:defRPr sz="2400"/>
            </a:lvl5pPr>
          </a:lstStyle>
          <a:p>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deserunt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mollit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anim</a:t>
            </a:r>
            <a:r>
              <a:rPr lang="en-US" sz="2400" kern="0" dirty="0">
                <a:solidFill>
                  <a:schemeClr val="accent6">
                    <a:lumMod val="50000"/>
                    <a:lumOff val="50000"/>
                  </a:schemeClr>
                </a:solidFill>
                <a:latin typeface="Arial" charset="0"/>
                <a:ea typeface="Arial" charset="0"/>
                <a:cs typeface="Arial" charset="0"/>
              </a:rPr>
              <a:t> 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deserunt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mollit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anim</a:t>
            </a:r>
            <a:r>
              <a:rPr lang="en-US" sz="2400" b="1" kern="0" dirty="0">
                <a:solidFill>
                  <a:srgbClr val="0A5496"/>
                </a:solidFill>
                <a:latin typeface="Arial" charset="0"/>
                <a:ea typeface="Arial" charset="0"/>
                <a:cs typeface="Arial" charset="0"/>
              </a:rPr>
              <a:t> </a:t>
            </a:r>
            <a:r>
              <a:rPr lang="en-US" sz="2400" kern="0" dirty="0">
                <a:solidFill>
                  <a:schemeClr val="accent6">
                    <a:lumMod val="50000"/>
                    <a:lumOff val="50000"/>
                  </a:schemeClr>
                </a:solidFill>
                <a:latin typeface="Arial" charset="0"/>
                <a:ea typeface="Arial" charset="0"/>
                <a:cs typeface="Arial" charset="0"/>
              </a:rPr>
              <a:t>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a:t>
            </a:r>
            <a:endParaRPr lang="en-US" sz="2200" dirty="0">
              <a:solidFill>
                <a:schemeClr val="accent6">
                  <a:lumMod val="50000"/>
                  <a:lumOff val="50000"/>
                </a:schemeClr>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1210252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4F2B938-A092-8A40-BA9E-36EB895796A6}"/>
              </a:ext>
            </a:extLst>
          </p:cNvPr>
          <p:cNvSpPr txBox="1"/>
          <p:nvPr userDrawn="1"/>
        </p:nvSpPr>
        <p:spPr>
          <a:xfrm>
            <a:off x="342901" y="385480"/>
            <a:ext cx="3505200" cy="6247864"/>
          </a:xfrm>
          <a:prstGeom prst="rect">
            <a:avLst/>
          </a:prstGeom>
          <a:noFill/>
        </p:spPr>
        <p:txBody>
          <a:bodyPr wrap="square" rtlCol="0" anchor="b">
            <a:spAutoFit/>
          </a:bodyPr>
          <a:lstStyle/>
          <a:p>
            <a:r>
              <a:rPr lang="en-US" sz="40000" dirty="0">
                <a:solidFill>
                  <a:srgbClr val="FFFFFF"/>
                </a:solidFill>
                <a:latin typeface="Arial" charset="0"/>
                <a:ea typeface="Arial" charset="0"/>
                <a:cs typeface="Arial" charset="0"/>
              </a:rPr>
              <a:t>#</a:t>
            </a:r>
          </a:p>
        </p:txBody>
      </p:sp>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Insert headline</a:t>
            </a:r>
          </a:p>
        </p:txBody>
      </p:sp>
      <p:sp>
        <p:nvSpPr>
          <p:cNvPr id="11" name="Text Placeholder 10">
            <a:extLst>
              <a:ext uri="{FF2B5EF4-FFF2-40B4-BE49-F238E27FC236}">
                <a16:creationId xmlns:a16="http://schemas.microsoft.com/office/drawing/2014/main" id="{CCD10A15-415D-E249-9DE4-AB27B911E080}"/>
              </a:ext>
            </a:extLst>
          </p:cNvPr>
          <p:cNvSpPr>
            <a:spLocks noGrp="1"/>
          </p:cNvSpPr>
          <p:nvPr>
            <p:ph type="body" sz="quarter" idx="10" hasCustomPrompt="1"/>
          </p:nvPr>
        </p:nvSpPr>
        <p:spPr>
          <a:xfrm>
            <a:off x="4038600" y="1828800"/>
            <a:ext cx="7848600" cy="3276600"/>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deserunt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mollit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anim</a:t>
            </a:r>
            <a:r>
              <a:rPr lang="en-US" sz="2000" b="1" kern="0" dirty="0">
                <a:solidFill>
                  <a:srgbClr val="0A5496"/>
                </a:solidFill>
                <a:latin typeface="Arial" charset="0"/>
                <a:ea typeface="Arial" charset="0"/>
                <a:cs typeface="Arial" charset="0"/>
              </a:rPr>
              <a:t> </a:t>
            </a:r>
            <a:r>
              <a:rPr lang="en-US" sz="2000" kern="0" dirty="0">
                <a:solidFill>
                  <a:schemeClr val="accent6">
                    <a:lumMod val="50000"/>
                    <a:lumOff val="50000"/>
                  </a:schemeClr>
                </a:solidFill>
                <a:latin typeface="Arial" charset="0"/>
                <a:ea typeface="Arial" charset="0"/>
                <a:cs typeface="Arial" charset="0"/>
              </a:rPr>
              <a:t>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b="1" kern="0" dirty="0" err="1">
                <a:solidFill>
                  <a:srgbClr val="0A5496"/>
                </a:solidFill>
                <a:latin typeface="Arial" charset="0"/>
                <a:ea typeface="Arial" charset="0"/>
                <a:cs typeface="Arial" charset="0"/>
              </a:rPr>
              <a:t>est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a:t>
            </a:r>
            <a:r>
              <a:rPr lang="en-US" sz="2000" b="1" kern="0" dirty="0">
                <a:solidFill>
                  <a:srgbClr val="0A5496"/>
                </a:solidFill>
                <a:latin typeface="Arial" charset="0"/>
                <a:ea typeface="Arial" charset="0"/>
                <a:cs typeface="Arial" charset="0"/>
              </a:rPr>
              <a:t>non </a:t>
            </a:r>
            <a:r>
              <a:rPr lang="en-US" sz="2000" b="1" kern="0" dirty="0" err="1">
                <a:solidFill>
                  <a:srgbClr val="0A5496"/>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340461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Text Placeholder 18">
            <a:extLst>
              <a:ext uri="{FF2B5EF4-FFF2-40B4-BE49-F238E27FC236}">
                <a16:creationId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10" name="Oval 9">
            <a:extLst>
              <a:ext uri="{FF2B5EF4-FFF2-40B4-BE49-F238E27FC236}">
                <a16:creationId xmlns:a16="http://schemas.microsoft.com/office/drawing/2014/main" id="{0F68A244-CECA-F041-AD70-910F56A47209}"/>
              </a:ext>
            </a:extLst>
          </p:cNvPr>
          <p:cNvSpPr/>
          <p:nvPr userDrawn="1"/>
        </p:nvSpPr>
        <p:spPr bwMode="auto">
          <a:xfrm>
            <a:off x="8763000" y="3064705"/>
            <a:ext cx="2398894" cy="2398894"/>
          </a:xfrm>
          <a:prstGeom prst="ellipse">
            <a:avLst/>
          </a:prstGeom>
          <a:solidFill>
            <a:srgbClr val="1023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a:buFont typeface="Helvetica" pitchFamily="84" charset="0"/>
              <a:buNone/>
            </a:pPr>
            <a:endParaRPr lang="en-US" sz="3000" dirty="0" err="1">
              <a:solidFill>
                <a:srgbClr val="404040"/>
              </a:solidFill>
              <a:latin typeface="Arial" charset="0"/>
              <a:ea typeface="Arial" charset="0"/>
              <a:cs typeface="Arial" charset="0"/>
            </a:endParaRPr>
          </a:p>
        </p:txBody>
      </p:sp>
      <p:sp>
        <p:nvSpPr>
          <p:cNvPr id="4" name="Text Placeholder 3">
            <a:extLst>
              <a:ext uri="{FF2B5EF4-FFF2-40B4-BE49-F238E27FC236}">
                <a16:creationId xmlns:a16="http://schemas.microsoft.com/office/drawing/2014/main" id="{8460D8B9-AE71-4842-9AE0-E07B87504909}"/>
              </a:ext>
            </a:extLst>
          </p:cNvPr>
          <p:cNvSpPr>
            <a:spLocks noGrp="1"/>
          </p:cNvSpPr>
          <p:nvPr>
            <p:ph type="body" sz="quarter" idx="13" hasCustomPrompt="1"/>
          </p:nvPr>
        </p:nvSpPr>
        <p:spPr>
          <a:xfrm>
            <a:off x="1371600" y="3587437"/>
            <a:ext cx="6172200" cy="1447800"/>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24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endParaRPr lang="en-US" dirty="0"/>
          </a:p>
        </p:txBody>
      </p:sp>
      <p:sp>
        <p:nvSpPr>
          <p:cNvPr id="17" name="Text Placeholder 16">
            <a:extLst>
              <a:ext uri="{FF2B5EF4-FFF2-40B4-BE49-F238E27FC236}">
                <a16:creationId xmlns:a16="http://schemas.microsoft.com/office/drawing/2014/main" id="{9BE79663-AD90-FF47-A2BC-2688925AA2D3}"/>
              </a:ext>
            </a:extLst>
          </p:cNvPr>
          <p:cNvSpPr>
            <a:spLocks noGrp="1"/>
          </p:cNvSpPr>
          <p:nvPr>
            <p:ph type="body" sz="quarter" idx="16" hasCustomPrompt="1"/>
          </p:nvPr>
        </p:nvSpPr>
        <p:spPr>
          <a:xfrm>
            <a:off x="9201150" y="4343400"/>
            <a:ext cx="1619250" cy="533400"/>
          </a:xfrm>
          <a:prstGeom prst="rect">
            <a:avLst/>
          </a:prstGeo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marL="519099" indent="0">
              <a:buNone/>
              <a:defRPr sz="1800">
                <a:solidFill>
                  <a:schemeClr val="bg1"/>
                </a:solidFill>
                <a:latin typeface="Arial" panose="020B0604020202020204" pitchFamily="34" charset="0"/>
                <a:cs typeface="Arial" panose="020B0604020202020204" pitchFamily="34" charset="0"/>
              </a:defRPr>
            </a:lvl2pPr>
            <a:lvl3pPr marL="914377" indent="0">
              <a:buNone/>
              <a:defRPr sz="1800">
                <a:solidFill>
                  <a:schemeClr val="bg1"/>
                </a:solidFill>
                <a:latin typeface="Arial" panose="020B0604020202020204" pitchFamily="34" charset="0"/>
                <a:cs typeface="Arial" panose="020B0604020202020204" pitchFamily="34" charset="0"/>
              </a:defRPr>
            </a:lvl3pPr>
            <a:lvl4pPr marL="1371565" indent="0">
              <a:buNone/>
              <a:defRPr sz="1800">
                <a:solidFill>
                  <a:schemeClr val="bg1"/>
                </a:solidFill>
                <a:latin typeface="Arial" panose="020B0604020202020204" pitchFamily="34" charset="0"/>
                <a:cs typeface="Arial" panose="020B0604020202020204" pitchFamily="34" charset="0"/>
              </a:defRPr>
            </a:lvl4pPr>
            <a:lvl5pPr marL="1828755" indent="0">
              <a:buNone/>
              <a:defRPr sz="1800">
                <a:solidFill>
                  <a:schemeClr val="bg1"/>
                </a:solidFill>
                <a:latin typeface="Arial" panose="020B0604020202020204" pitchFamily="34" charset="0"/>
                <a:cs typeface="Arial" panose="020B0604020202020204" pitchFamily="34" charset="0"/>
              </a:defRPr>
            </a:lvl5pPr>
          </a:lstStyle>
          <a:p>
            <a:pPr lvl="0"/>
            <a:r>
              <a:rPr lang="en-US" dirty="0"/>
              <a:t>Descriptor copy</a:t>
            </a:r>
          </a:p>
        </p:txBody>
      </p:sp>
      <p:sp>
        <p:nvSpPr>
          <p:cNvPr id="19" name="Text Placeholder 18">
            <a:extLst>
              <a:ext uri="{FF2B5EF4-FFF2-40B4-BE49-F238E27FC236}">
                <a16:creationId xmlns:a16="http://schemas.microsoft.com/office/drawing/2014/main" id="{651F41AD-9823-E448-BF4A-350AC5B7E5F5}"/>
              </a:ext>
            </a:extLst>
          </p:cNvPr>
          <p:cNvSpPr>
            <a:spLocks noGrp="1"/>
          </p:cNvSpPr>
          <p:nvPr>
            <p:ph type="body" sz="quarter" idx="17" hasCustomPrompt="1"/>
          </p:nvPr>
        </p:nvSpPr>
        <p:spPr>
          <a:xfrm>
            <a:off x="9708356" y="3168337"/>
            <a:ext cx="604837" cy="1143000"/>
          </a:xfrm>
          <a:prstGeom prst="rect">
            <a:avLst/>
          </a:prstGeom>
        </p:spPr>
        <p:txBody>
          <a:bodyPr anchor="ctr"/>
          <a:lstStyle>
            <a:lvl1pPr marL="0" indent="0">
              <a:buNone/>
              <a:defRPr sz="6400" b="1">
                <a:solidFill>
                  <a:schemeClr val="bg1"/>
                </a:solidFill>
              </a:defRPr>
            </a:lvl1pPr>
            <a:lvl2pPr>
              <a:defRPr sz="4800" b="1"/>
            </a:lvl2pPr>
            <a:lvl3pPr>
              <a:defRPr sz="4800" b="1"/>
            </a:lvl3pPr>
            <a:lvl4pPr>
              <a:defRPr sz="4800" b="1"/>
            </a:lvl4pPr>
            <a:lvl5pPr>
              <a:defRPr sz="4800" b="1"/>
            </a:lvl5pPr>
          </a:lstStyle>
          <a:p>
            <a:pPr lvl="0"/>
            <a:r>
              <a:rPr lang="en-US" dirty="0"/>
              <a:t>1</a:t>
            </a:r>
          </a:p>
        </p:txBody>
      </p:sp>
    </p:spTree>
    <p:extLst>
      <p:ext uri="{BB962C8B-B14F-4D97-AF65-F5344CB8AC3E}">
        <p14:creationId xmlns:p14="http://schemas.microsoft.com/office/powerpoint/2010/main" val="75528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Text Placeholder 18">
            <a:extLst>
              <a:ext uri="{FF2B5EF4-FFF2-40B4-BE49-F238E27FC236}">
                <a16:creationId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4" name="Text Placeholder 3">
            <a:extLst>
              <a:ext uri="{FF2B5EF4-FFF2-40B4-BE49-F238E27FC236}">
                <a16:creationId xmlns:a16="http://schemas.microsoft.com/office/drawing/2014/main" id="{8460D8B9-AE71-4842-9AE0-E07B87504909}"/>
              </a:ext>
            </a:extLst>
          </p:cNvPr>
          <p:cNvSpPr>
            <a:spLocks noGrp="1"/>
          </p:cNvSpPr>
          <p:nvPr>
            <p:ph type="body" sz="quarter" idx="13" hasCustomPrompt="1"/>
          </p:nvPr>
        </p:nvSpPr>
        <p:spPr>
          <a:xfrm>
            <a:off x="716934" y="2895600"/>
            <a:ext cx="10758130" cy="2813289"/>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20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indent="-342900">
              <a:buFont typeface="Arial" charset="0"/>
              <a:buChar char="•"/>
            </a:pPr>
            <a:r>
              <a:rPr lang="en-US" sz="2000" dirty="0" err="1">
                <a:solidFill>
                  <a:schemeClr val="accent6">
                    <a:lumMod val="50000"/>
                    <a:lumOff val="50000"/>
                  </a:schemeClr>
                </a:solidFill>
                <a:latin typeface="Arial" charset="0"/>
                <a:ea typeface="Arial" charset="0"/>
                <a:cs typeface="Arial" charset="0"/>
              </a:rPr>
              <a:t>Excepteur</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sint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occaecat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cupidatat</a:t>
            </a:r>
            <a:r>
              <a:rPr lang="en-US" sz="2000" dirty="0">
                <a:solidFill>
                  <a:schemeClr val="accent6">
                    <a:lumMod val="50000"/>
                    <a:lumOff val="50000"/>
                  </a:schemeClr>
                </a:solidFill>
                <a:latin typeface="Arial" charset="0"/>
                <a:ea typeface="Arial" charset="0"/>
                <a:cs typeface="Arial" charset="0"/>
              </a:rPr>
              <a:t> non </a:t>
            </a:r>
            <a:r>
              <a:rPr lang="en-US" sz="2000" dirty="0" err="1">
                <a:solidFill>
                  <a:schemeClr val="accent6">
                    <a:lumMod val="50000"/>
                    <a:lumOff val="50000"/>
                  </a:schemeClr>
                </a:solidFill>
                <a:latin typeface="Arial" charset="0"/>
                <a:ea typeface="Arial" charset="0"/>
                <a:cs typeface="Arial" charset="0"/>
              </a:rPr>
              <a:t>proident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sunt</a:t>
            </a:r>
            <a:r>
              <a:rPr lang="en-US" sz="2000" dirty="0">
                <a:solidFill>
                  <a:schemeClr val="accent6">
                    <a:lumMod val="50000"/>
                    <a:lumOff val="50000"/>
                  </a:schemeClr>
                </a:solidFill>
                <a:latin typeface="Arial" charset="0"/>
                <a:ea typeface="Arial" charset="0"/>
                <a:cs typeface="Arial" charset="0"/>
              </a:rPr>
              <a:t> in culpa qui </a:t>
            </a:r>
            <a:r>
              <a:rPr lang="en-US" sz="2000" dirty="0" err="1">
                <a:solidFill>
                  <a:schemeClr val="accent6">
                    <a:lumMod val="50000"/>
                    <a:lumOff val="50000"/>
                  </a:schemeClr>
                </a:solidFill>
                <a:latin typeface="Arial" charset="0"/>
                <a:ea typeface="Arial" charset="0"/>
                <a:cs typeface="Arial" charset="0"/>
              </a:rPr>
              <a:t>officia</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deserunt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mollit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anim</a:t>
            </a:r>
            <a:r>
              <a:rPr lang="en-US" sz="2000" dirty="0">
                <a:solidFill>
                  <a:schemeClr val="accent6">
                    <a:lumMod val="50000"/>
                    <a:lumOff val="50000"/>
                  </a:schemeClr>
                </a:solidFill>
                <a:latin typeface="Arial" charset="0"/>
                <a:ea typeface="Arial" charset="0"/>
                <a:cs typeface="Arial" charset="0"/>
              </a:rPr>
              <a:t> id </a:t>
            </a:r>
            <a:r>
              <a:rPr lang="en-US" sz="2000" dirty="0" err="1">
                <a:solidFill>
                  <a:schemeClr val="accent6">
                    <a:lumMod val="50000"/>
                    <a:lumOff val="50000"/>
                  </a:schemeClr>
                </a:solidFill>
                <a:latin typeface="Arial" charset="0"/>
                <a:ea typeface="Arial" charset="0"/>
                <a:cs typeface="Arial" charset="0"/>
              </a:rPr>
              <a:t>est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laborum</a:t>
            </a:r>
            <a:r>
              <a:rPr lang="en-US" sz="200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95902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rgbClr val="00338D"/>
                </a:solidFill>
              </a:rPr>
              <a:pPr algn="r">
                <a:spcBef>
                  <a:spcPct val="50000"/>
                </a:spcBef>
                <a:defRPr/>
              </a:pPr>
              <a:t>‹#›</a:t>
            </a:fld>
            <a:endParaRPr lang="en-US" sz="1000" dirty="0">
              <a:solidFill>
                <a:srgbClr val="00338D"/>
              </a:solidFill>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8" r:id="rId4"/>
    <p:sldLayoutId id="2147483869" r:id="rId5"/>
    <p:sldLayoutId id="2147483870" r:id="rId6"/>
    <p:sldLayoutId id="2147483871" r:id="rId7"/>
    <p:sldLayoutId id="2147483872" r:id="rId8"/>
    <p:sldLayoutId id="2147483873" r:id="rId9"/>
    <p:sldLayoutId id="2147483874" r:id="rId10"/>
    <p:sldLayoutId id="2147483880" r:id="rId11"/>
    <p:sldLayoutId id="2147483875" r:id="rId12"/>
    <p:sldLayoutId id="2147483878" r:id="rId13"/>
    <p:sldLayoutId id="2147483879" r:id="rId14"/>
    <p:sldLayoutId id="2147483876" r:id="rId15"/>
    <p:sldLayoutId id="2147483881" r:id="rId16"/>
    <p:sldLayoutId id="2147483882" r:id="rId17"/>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01400" y="6400800"/>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Tree>
    <p:extLst>
      <p:ext uri="{BB962C8B-B14F-4D97-AF65-F5344CB8AC3E}">
        <p14:creationId xmlns:p14="http://schemas.microsoft.com/office/powerpoint/2010/main" val="3977730233"/>
      </p:ext>
    </p:extLst>
  </p:cSld>
  <p:clrMap bg1="lt1" tx1="dk1" bg2="lt2" tx2="dk2" accent1="accent1" accent2="accent2" accent3="accent3" accent4="accent4" accent5="accent5" accent6="accent6" hlink="hlink" folHlink="folHlink"/>
  <p:sldLayoutIdLst>
    <p:sldLayoutId id="2147483832" r:id="rId1"/>
    <p:sldLayoutId id="2147483836" r:id="rId2"/>
    <p:sldLayoutId id="2147483844" r:id="rId3"/>
    <p:sldLayoutId id="2147483845" r:id="rId4"/>
    <p:sldLayoutId id="2147483846" r:id="rId5"/>
    <p:sldLayoutId id="2147483867" r:id="rId6"/>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457121"/>
      </p:ext>
    </p:extLst>
  </p:cSld>
  <p:clrMap bg1="lt1" tx1="dk1" bg2="lt2" tx2="dk2" accent1="accent1" accent2="accent2" accent3="accent3" accent4="accent4" accent5="accent5" accent6="accent6" hlink="hlink" folHlink="folHlink"/>
  <p:sldLayoutIdLst>
    <p:sldLayoutId id="2147483843" r:id="rId1"/>
    <p:sldLayoutId id="2147483863" r:id="rId2"/>
    <p:sldLayoutId id="2147483865" r:id="rId3"/>
    <p:sldLayoutId id="2147483866" r:id="rId4"/>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5496"/>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2E036F-009F-CD43-957F-2E812C55D317}"/>
              </a:ext>
            </a:extLst>
          </p:cNvPr>
          <p:cNvSpPr>
            <a:spLocks noGrp="1"/>
          </p:cNvSpPr>
          <p:nvPr>
            <p:ph type="body" sz="quarter" idx="12"/>
          </p:nvPr>
        </p:nvSpPr>
        <p:spPr/>
        <p:txBody>
          <a:bodyPr/>
          <a:lstStyle/>
          <a:p>
            <a:r>
              <a:rPr lang="en-US" dirty="0"/>
              <a:t>[Club name here]</a:t>
            </a:r>
          </a:p>
        </p:txBody>
      </p:sp>
      <p:sp>
        <p:nvSpPr>
          <p:cNvPr id="3" name="Text Placeholder 2">
            <a:extLst>
              <a:ext uri="{FF2B5EF4-FFF2-40B4-BE49-F238E27FC236}">
                <a16:creationId xmlns:a16="http://schemas.microsoft.com/office/drawing/2014/main" id="{855E50CF-CA04-D840-AB93-8D56723FCAF9}"/>
              </a:ext>
            </a:extLst>
          </p:cNvPr>
          <p:cNvSpPr>
            <a:spLocks noGrp="1"/>
          </p:cNvSpPr>
          <p:nvPr>
            <p:ph type="body" sz="quarter" idx="13"/>
          </p:nvPr>
        </p:nvSpPr>
        <p:spPr/>
        <p:txBody>
          <a:bodyPr/>
          <a:lstStyle/>
          <a:p>
            <a:r>
              <a:rPr lang="en-US" dirty="0"/>
              <a:t>Membership survey results</a:t>
            </a:r>
          </a:p>
        </p:txBody>
      </p:sp>
    </p:spTree>
    <p:extLst>
      <p:ext uri="{BB962C8B-B14F-4D97-AF65-F5344CB8AC3E}">
        <p14:creationId xmlns:p14="http://schemas.microsoft.com/office/powerpoint/2010/main" val="3488828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E3998-CC49-6C47-BC28-71D149585E8B}"/>
              </a:ext>
            </a:extLst>
          </p:cNvPr>
          <p:cNvSpPr>
            <a:spLocks noGrp="1"/>
          </p:cNvSpPr>
          <p:nvPr>
            <p:ph type="body" sz="quarter" idx="12"/>
          </p:nvPr>
        </p:nvSpPr>
        <p:spPr/>
        <p:txBody>
          <a:bodyPr/>
          <a:lstStyle/>
          <a:p>
            <a:r>
              <a:rPr lang="en-US" dirty="0"/>
              <a:t>[Question 3]</a:t>
            </a:r>
          </a:p>
        </p:txBody>
      </p:sp>
      <p:sp>
        <p:nvSpPr>
          <p:cNvPr id="3" name="Text Placeholder 2">
            <a:extLst>
              <a:ext uri="{FF2B5EF4-FFF2-40B4-BE49-F238E27FC236}">
                <a16:creationId xmlns:a16="http://schemas.microsoft.com/office/drawing/2014/main" id="{F4A3E680-B976-A240-AC92-D9FDD9281336}"/>
              </a:ext>
            </a:extLst>
          </p:cNvPr>
          <p:cNvSpPr>
            <a:spLocks noGrp="1"/>
          </p:cNvSpPr>
          <p:nvPr>
            <p:ph type="body" sz="quarter" idx="13"/>
          </p:nvPr>
        </p:nvSpPr>
        <p:spPr/>
        <p:txBody>
          <a:bodyPr/>
          <a:lstStyle/>
          <a:p>
            <a:r>
              <a:rPr lang="en-US" dirty="0"/>
              <a:t>[Based on your club’s survey results, write out one or more discussion questions or conversation prompts to get your club talking about ways to address the survey findings. Examples could include:</a:t>
            </a:r>
          </a:p>
          <a:p>
            <a:pPr marL="342900" indent="-342900">
              <a:buFont typeface="Arial" panose="020B0604020202020204" pitchFamily="34" charset="0"/>
              <a:buChar char="•"/>
            </a:pPr>
            <a:r>
              <a:rPr lang="en-US" dirty="0"/>
              <a:t>“If I was president for a day (either international president or club president)…”</a:t>
            </a:r>
          </a:p>
          <a:p>
            <a:pPr marL="342900" indent="-342900">
              <a:buFont typeface="Arial" panose="020B0604020202020204" pitchFamily="34" charset="0"/>
              <a:buChar char="•"/>
            </a:pPr>
            <a:r>
              <a:rPr lang="en-US" dirty="0"/>
              <a:t>“The most important criteria for being a Lion/Leo is…”</a:t>
            </a:r>
          </a:p>
          <a:p>
            <a:pPr marL="342900" indent="-342900">
              <a:buFont typeface="Arial" panose="020B0604020202020204" pitchFamily="34" charset="0"/>
              <a:buChar char="•"/>
            </a:pPr>
            <a:r>
              <a:rPr lang="en-US" dirty="0"/>
              <a:t>“Write an ad for your club’s next service activity.”</a:t>
            </a:r>
          </a:p>
          <a:p>
            <a:pPr marL="342900" indent="-342900">
              <a:buFont typeface="Arial" panose="020B0604020202020204" pitchFamily="34" charset="0"/>
              <a:buChar char="•"/>
            </a:pPr>
            <a:r>
              <a:rPr lang="en-US" dirty="0"/>
              <a:t>“Write a 15-second elevator speech for your club.”]</a:t>
            </a:r>
          </a:p>
          <a:p>
            <a:endParaRPr lang="en-US" dirty="0"/>
          </a:p>
        </p:txBody>
      </p:sp>
    </p:spTree>
    <p:extLst>
      <p:ext uri="{BB962C8B-B14F-4D97-AF65-F5344CB8AC3E}">
        <p14:creationId xmlns:p14="http://schemas.microsoft.com/office/powerpoint/2010/main" val="305608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1F6666-716B-CE47-81E9-31CA35601050}"/>
              </a:ext>
            </a:extLst>
          </p:cNvPr>
          <p:cNvSpPr>
            <a:spLocks noGrp="1"/>
          </p:cNvSpPr>
          <p:nvPr>
            <p:ph type="body" sz="quarter" idx="12"/>
          </p:nvPr>
        </p:nvSpPr>
        <p:spPr/>
        <p:txBody>
          <a:bodyPr/>
          <a:lstStyle/>
          <a:p>
            <a:r>
              <a:rPr lang="en-US" dirty="0"/>
              <a:t>Sample elevator speech</a:t>
            </a:r>
          </a:p>
        </p:txBody>
      </p:sp>
    </p:spTree>
    <p:extLst>
      <p:ext uri="{BB962C8B-B14F-4D97-AF65-F5344CB8AC3E}">
        <p14:creationId xmlns:p14="http://schemas.microsoft.com/office/powerpoint/2010/main" val="2446116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E3998-CC49-6C47-BC28-71D149585E8B}"/>
              </a:ext>
            </a:extLst>
          </p:cNvPr>
          <p:cNvSpPr>
            <a:spLocks noGrp="1"/>
          </p:cNvSpPr>
          <p:nvPr>
            <p:ph type="body" sz="quarter" idx="12"/>
          </p:nvPr>
        </p:nvSpPr>
        <p:spPr/>
        <p:txBody>
          <a:bodyPr/>
          <a:lstStyle/>
          <a:p>
            <a:r>
              <a:rPr lang="en-US" dirty="0"/>
              <a:t>Who are Lions?</a:t>
            </a:r>
          </a:p>
        </p:txBody>
      </p:sp>
      <p:sp>
        <p:nvSpPr>
          <p:cNvPr id="3" name="Text Placeholder 2">
            <a:extLst>
              <a:ext uri="{FF2B5EF4-FFF2-40B4-BE49-F238E27FC236}">
                <a16:creationId xmlns:a16="http://schemas.microsoft.com/office/drawing/2014/main" id="{F4A3E680-B976-A240-AC92-D9FDD9281336}"/>
              </a:ext>
            </a:extLst>
          </p:cNvPr>
          <p:cNvSpPr>
            <a:spLocks noGrp="1"/>
          </p:cNvSpPr>
          <p:nvPr>
            <p:ph type="body" sz="quarter" idx="13"/>
          </p:nvPr>
        </p:nvSpPr>
        <p:spPr/>
        <p:txBody>
          <a:bodyPr/>
          <a:lstStyle/>
          <a:p>
            <a:r>
              <a:rPr lang="en-US" dirty="0"/>
              <a:t>We’re a network of more than 1.4 million men and women in 48,000 clubs worldwide. We help where help is needed. In over 200 countries or geographic areas, in hospitals and senior centers, in regions battered by natural disasters, Lions are at work—helping, leading, planning and supporting. Because we’re local, we can serve the unique needs of our communities.  Because we’re global, we can address challenges that go beyond borders. When it comes to meeting challenges, our response is simple: We Serve. It’s something that unites Lions around the world. We help wherever, whenever and however we can.</a:t>
            </a:r>
          </a:p>
        </p:txBody>
      </p:sp>
    </p:spTree>
    <p:extLst>
      <p:ext uri="{BB962C8B-B14F-4D97-AF65-F5344CB8AC3E}">
        <p14:creationId xmlns:p14="http://schemas.microsoft.com/office/powerpoint/2010/main" val="280373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9EA8F-304E-DA4E-9C14-7734A42D1CF2}"/>
              </a:ext>
            </a:extLst>
          </p:cNvPr>
          <p:cNvSpPr>
            <a:spLocks noGrp="1"/>
          </p:cNvSpPr>
          <p:nvPr>
            <p:ph type="body" sz="quarter" idx="10"/>
          </p:nvPr>
        </p:nvSpPr>
        <p:spPr/>
        <p:txBody>
          <a:bodyPr/>
          <a:lstStyle/>
          <a:p>
            <a:r>
              <a:rPr lang="en-US" dirty="0"/>
              <a:t>Next steps</a:t>
            </a:r>
          </a:p>
        </p:txBody>
      </p:sp>
      <p:sp>
        <p:nvSpPr>
          <p:cNvPr id="3" name="Text Placeholder 2">
            <a:extLst>
              <a:ext uri="{FF2B5EF4-FFF2-40B4-BE49-F238E27FC236}">
                <a16:creationId xmlns:a16="http://schemas.microsoft.com/office/drawing/2014/main" id="{7ED2A28C-E10C-3B4F-9769-D43BAD600AE7}"/>
              </a:ext>
            </a:extLst>
          </p:cNvPr>
          <p:cNvSpPr>
            <a:spLocks noGrp="1"/>
          </p:cNvSpPr>
          <p:nvPr>
            <p:ph type="body" sz="quarter" idx="11"/>
          </p:nvPr>
        </p:nvSpPr>
        <p:spPr/>
        <p:txBody>
          <a:bodyPr/>
          <a:lstStyle/>
          <a:p>
            <a:r>
              <a:rPr lang="en-US" dirty="0"/>
              <a:t>[Use this slide to show your club a list of action items that should be taken as a result of your discussion.]</a:t>
            </a:r>
          </a:p>
        </p:txBody>
      </p:sp>
    </p:spTree>
    <p:extLst>
      <p:ext uri="{BB962C8B-B14F-4D97-AF65-F5344CB8AC3E}">
        <p14:creationId xmlns:p14="http://schemas.microsoft.com/office/powerpoint/2010/main" val="1224799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239"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pic>
        <p:nvPicPr>
          <p:cNvPr id="4" name="Picture 3" descr="lionlogo_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610" y="1295401"/>
            <a:ext cx="1751259" cy="1708355"/>
          </a:xfrm>
          <a:prstGeom prst="rect">
            <a:avLst/>
          </a:prstGeom>
        </p:spPr>
      </p:pic>
      <p:sp>
        <p:nvSpPr>
          <p:cNvPr id="5" name="Title 1"/>
          <p:cNvSpPr txBox="1">
            <a:spLocks/>
          </p:cNvSpPr>
          <p:nvPr/>
        </p:nvSpPr>
        <p:spPr>
          <a:xfrm>
            <a:off x="2238249" y="3034905"/>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lnSpc>
                <a:spcPct val="80000"/>
              </a:lnSpc>
              <a:spcAft>
                <a:spcPts val="600"/>
              </a:spcAft>
            </a:pPr>
            <a:r>
              <a:rPr lang="en-US" sz="4800" b="1" dirty="0">
                <a:solidFill>
                  <a:schemeClr val="bg1"/>
                </a:solidFill>
                <a:latin typeface="Helvetica Neue" charset="0"/>
                <a:ea typeface="Helvetica Neue" charset="0"/>
                <a:cs typeface="Helvetica Neue" charset="0"/>
              </a:rPr>
              <a:t>Thank you</a:t>
            </a:r>
          </a:p>
        </p:txBody>
      </p:sp>
      <p:sp>
        <p:nvSpPr>
          <p:cNvPr id="6" name="Rectangle 5"/>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7" name="TextBox 6"/>
          <p:cNvSpPr txBox="1"/>
          <p:nvPr/>
        </p:nvSpPr>
        <p:spPr>
          <a:xfrm>
            <a:off x="3171770" y="6248400"/>
            <a:ext cx="3399810" cy="338554"/>
          </a:xfrm>
          <a:prstGeom prst="rect">
            <a:avLst/>
          </a:prstGeom>
          <a:noFill/>
        </p:spPr>
        <p:txBody>
          <a:bodyPr wrap="square" rtlCol="0">
            <a:spAutoFit/>
          </a:bodyPr>
          <a:lstStyle/>
          <a:p>
            <a:r>
              <a:rPr lang="en-US" sz="1600" b="1" dirty="0">
                <a:solidFill>
                  <a:schemeClr val="bg1"/>
                </a:solidFill>
              </a:rPr>
              <a:t>© 2018 Lions Clubs International</a:t>
            </a:r>
          </a:p>
        </p:txBody>
      </p:sp>
      <p:sp>
        <p:nvSpPr>
          <p:cNvPr id="8" name="TextBox 7"/>
          <p:cNvSpPr txBox="1"/>
          <p:nvPr/>
        </p:nvSpPr>
        <p:spPr>
          <a:xfrm>
            <a:off x="6829370" y="6248400"/>
            <a:ext cx="1752600" cy="338554"/>
          </a:xfrm>
          <a:prstGeom prst="rect">
            <a:avLst/>
          </a:prstGeom>
          <a:noFill/>
        </p:spPr>
        <p:txBody>
          <a:bodyPr wrap="square" rtlCol="0">
            <a:spAutoFit/>
          </a:bodyPr>
          <a:lstStyle/>
          <a:p>
            <a:r>
              <a:rPr lang="de-DE" sz="1600" b="1" dirty="0">
                <a:solidFill>
                  <a:schemeClr val="bg1"/>
                </a:solidFill>
              </a:rPr>
              <a:t>XXXX 00/00 EN</a:t>
            </a:r>
            <a:endParaRPr lang="en-US" sz="1600" b="1" dirty="0">
              <a:solidFill>
                <a:schemeClr val="bg1"/>
              </a:solidFill>
            </a:endParaRPr>
          </a:p>
        </p:txBody>
      </p:sp>
    </p:spTree>
    <p:extLst>
      <p:ext uri="{BB962C8B-B14F-4D97-AF65-F5344CB8AC3E}">
        <p14:creationId xmlns:p14="http://schemas.microsoft.com/office/powerpoint/2010/main" val="61318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9EA8F-304E-DA4E-9C14-7734A42D1CF2}"/>
              </a:ext>
            </a:extLst>
          </p:cNvPr>
          <p:cNvSpPr>
            <a:spLocks noGrp="1"/>
          </p:cNvSpPr>
          <p:nvPr>
            <p:ph type="body" sz="quarter" idx="10"/>
          </p:nvPr>
        </p:nvSpPr>
        <p:spPr/>
        <p:txBody>
          <a:bodyPr/>
          <a:lstStyle/>
          <a:p>
            <a:r>
              <a:rPr lang="en-US" dirty="0"/>
              <a:t>About the survey</a:t>
            </a:r>
          </a:p>
        </p:txBody>
      </p:sp>
      <p:sp>
        <p:nvSpPr>
          <p:cNvPr id="3" name="Text Placeholder 2">
            <a:extLst>
              <a:ext uri="{FF2B5EF4-FFF2-40B4-BE49-F238E27FC236}">
                <a16:creationId xmlns:a16="http://schemas.microsoft.com/office/drawing/2014/main" id="{7ED2A28C-E10C-3B4F-9769-D43BAD600AE7}"/>
              </a:ext>
            </a:extLst>
          </p:cNvPr>
          <p:cNvSpPr>
            <a:spLocks noGrp="1"/>
          </p:cNvSpPr>
          <p:nvPr>
            <p:ph type="body" sz="quarter" idx="11"/>
          </p:nvPr>
        </p:nvSpPr>
        <p:spPr/>
        <p:txBody>
          <a:bodyPr/>
          <a:lstStyle/>
          <a:p>
            <a:r>
              <a:rPr lang="en-US" dirty="0"/>
              <a:t>[Use this slide to briefly remind your club about the purpose of the survey.]</a:t>
            </a:r>
          </a:p>
        </p:txBody>
      </p:sp>
    </p:spTree>
    <p:extLst>
      <p:ext uri="{BB962C8B-B14F-4D97-AF65-F5344CB8AC3E}">
        <p14:creationId xmlns:p14="http://schemas.microsoft.com/office/powerpoint/2010/main" val="411643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1F6666-716B-CE47-81E9-31CA35601050}"/>
              </a:ext>
            </a:extLst>
          </p:cNvPr>
          <p:cNvSpPr>
            <a:spLocks noGrp="1"/>
          </p:cNvSpPr>
          <p:nvPr>
            <p:ph type="body" sz="quarter" idx="12"/>
          </p:nvPr>
        </p:nvSpPr>
        <p:spPr/>
        <p:txBody>
          <a:bodyPr/>
          <a:lstStyle/>
          <a:p>
            <a:r>
              <a:rPr lang="en-US" dirty="0"/>
              <a:t>Key findings</a:t>
            </a:r>
          </a:p>
        </p:txBody>
      </p:sp>
    </p:spTree>
    <p:extLst>
      <p:ext uri="{BB962C8B-B14F-4D97-AF65-F5344CB8AC3E}">
        <p14:creationId xmlns:p14="http://schemas.microsoft.com/office/powerpoint/2010/main" val="415062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E3998-CC49-6C47-BC28-71D149585E8B}"/>
              </a:ext>
            </a:extLst>
          </p:cNvPr>
          <p:cNvSpPr>
            <a:spLocks noGrp="1"/>
          </p:cNvSpPr>
          <p:nvPr>
            <p:ph type="body" sz="quarter" idx="12"/>
          </p:nvPr>
        </p:nvSpPr>
        <p:spPr/>
        <p:txBody>
          <a:bodyPr/>
          <a:lstStyle/>
          <a:p>
            <a:r>
              <a:rPr lang="en-US" dirty="0"/>
              <a:t>[Finding 1]</a:t>
            </a:r>
          </a:p>
        </p:txBody>
      </p:sp>
      <p:sp>
        <p:nvSpPr>
          <p:cNvPr id="3" name="Text Placeholder 2">
            <a:extLst>
              <a:ext uri="{FF2B5EF4-FFF2-40B4-BE49-F238E27FC236}">
                <a16:creationId xmlns:a16="http://schemas.microsoft.com/office/drawing/2014/main" id="{F4A3E680-B976-A240-AC92-D9FDD9281336}"/>
              </a:ext>
            </a:extLst>
          </p:cNvPr>
          <p:cNvSpPr>
            <a:spLocks noGrp="1"/>
          </p:cNvSpPr>
          <p:nvPr>
            <p:ph type="body" sz="quarter" idx="13"/>
          </p:nvPr>
        </p:nvSpPr>
        <p:spPr/>
        <p:txBody>
          <a:bodyPr/>
          <a:lstStyle/>
          <a:p>
            <a:r>
              <a:rPr lang="en-US" dirty="0"/>
              <a:t>[Write out an important survey result here, either in sentence format, or using a bulleted list. The total number of findings you want to present is up to you.]</a:t>
            </a:r>
          </a:p>
        </p:txBody>
      </p:sp>
    </p:spTree>
    <p:extLst>
      <p:ext uri="{BB962C8B-B14F-4D97-AF65-F5344CB8AC3E}">
        <p14:creationId xmlns:p14="http://schemas.microsoft.com/office/powerpoint/2010/main" val="409756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E3998-CC49-6C47-BC28-71D149585E8B}"/>
              </a:ext>
            </a:extLst>
          </p:cNvPr>
          <p:cNvSpPr>
            <a:spLocks noGrp="1"/>
          </p:cNvSpPr>
          <p:nvPr>
            <p:ph type="body" sz="quarter" idx="12"/>
          </p:nvPr>
        </p:nvSpPr>
        <p:spPr/>
        <p:txBody>
          <a:bodyPr/>
          <a:lstStyle/>
          <a:p>
            <a:r>
              <a:rPr lang="en-US" dirty="0"/>
              <a:t>[Finding 2]</a:t>
            </a:r>
          </a:p>
        </p:txBody>
      </p:sp>
      <p:sp>
        <p:nvSpPr>
          <p:cNvPr id="3" name="Text Placeholder 2">
            <a:extLst>
              <a:ext uri="{FF2B5EF4-FFF2-40B4-BE49-F238E27FC236}">
                <a16:creationId xmlns:a16="http://schemas.microsoft.com/office/drawing/2014/main" id="{F4A3E680-B976-A240-AC92-D9FDD9281336}"/>
              </a:ext>
            </a:extLst>
          </p:cNvPr>
          <p:cNvSpPr>
            <a:spLocks noGrp="1"/>
          </p:cNvSpPr>
          <p:nvPr>
            <p:ph type="body" sz="quarter" idx="13"/>
          </p:nvPr>
        </p:nvSpPr>
        <p:spPr/>
        <p:txBody>
          <a:bodyPr/>
          <a:lstStyle/>
          <a:p>
            <a:r>
              <a:rPr lang="en-US" dirty="0"/>
              <a:t>[Write out an important survey result here, either in sentence format, or using a bulleted list. The total number of findings you want to present is up to you.]</a:t>
            </a:r>
          </a:p>
          <a:p>
            <a:endParaRPr lang="en-US" dirty="0"/>
          </a:p>
        </p:txBody>
      </p:sp>
    </p:spTree>
    <p:extLst>
      <p:ext uri="{BB962C8B-B14F-4D97-AF65-F5344CB8AC3E}">
        <p14:creationId xmlns:p14="http://schemas.microsoft.com/office/powerpoint/2010/main" val="205457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E3998-CC49-6C47-BC28-71D149585E8B}"/>
              </a:ext>
            </a:extLst>
          </p:cNvPr>
          <p:cNvSpPr>
            <a:spLocks noGrp="1"/>
          </p:cNvSpPr>
          <p:nvPr>
            <p:ph type="body" sz="quarter" idx="12"/>
          </p:nvPr>
        </p:nvSpPr>
        <p:spPr/>
        <p:txBody>
          <a:bodyPr/>
          <a:lstStyle/>
          <a:p>
            <a:r>
              <a:rPr lang="en-US" dirty="0"/>
              <a:t>[Finding 3]</a:t>
            </a:r>
          </a:p>
        </p:txBody>
      </p:sp>
      <p:sp>
        <p:nvSpPr>
          <p:cNvPr id="3" name="Text Placeholder 2">
            <a:extLst>
              <a:ext uri="{FF2B5EF4-FFF2-40B4-BE49-F238E27FC236}">
                <a16:creationId xmlns:a16="http://schemas.microsoft.com/office/drawing/2014/main" id="{F4A3E680-B976-A240-AC92-D9FDD9281336}"/>
              </a:ext>
            </a:extLst>
          </p:cNvPr>
          <p:cNvSpPr>
            <a:spLocks noGrp="1"/>
          </p:cNvSpPr>
          <p:nvPr>
            <p:ph type="body" sz="quarter" idx="13"/>
          </p:nvPr>
        </p:nvSpPr>
        <p:spPr/>
        <p:txBody>
          <a:bodyPr/>
          <a:lstStyle/>
          <a:p>
            <a:r>
              <a:rPr lang="en-US" dirty="0"/>
              <a:t>[Write out an important survey result here, either in sentence format, or using a bulleted list. The total number of findings you want to present is up to you.]</a:t>
            </a:r>
          </a:p>
          <a:p>
            <a:endParaRPr lang="en-US" dirty="0"/>
          </a:p>
        </p:txBody>
      </p:sp>
    </p:spTree>
    <p:extLst>
      <p:ext uri="{BB962C8B-B14F-4D97-AF65-F5344CB8AC3E}">
        <p14:creationId xmlns:p14="http://schemas.microsoft.com/office/powerpoint/2010/main" val="204371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1F6666-716B-CE47-81E9-31CA35601050}"/>
              </a:ext>
            </a:extLst>
          </p:cNvPr>
          <p:cNvSpPr>
            <a:spLocks noGrp="1"/>
          </p:cNvSpPr>
          <p:nvPr>
            <p:ph type="body" sz="quarter" idx="12"/>
          </p:nvPr>
        </p:nvSpPr>
        <p:spPr/>
        <p:txBody>
          <a:bodyPr/>
          <a:lstStyle/>
          <a:p>
            <a:r>
              <a:rPr lang="en-US" dirty="0"/>
              <a:t>Group discussion</a:t>
            </a:r>
          </a:p>
        </p:txBody>
      </p:sp>
    </p:spTree>
    <p:extLst>
      <p:ext uri="{BB962C8B-B14F-4D97-AF65-F5344CB8AC3E}">
        <p14:creationId xmlns:p14="http://schemas.microsoft.com/office/powerpoint/2010/main" val="35078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E3998-CC49-6C47-BC28-71D149585E8B}"/>
              </a:ext>
            </a:extLst>
          </p:cNvPr>
          <p:cNvSpPr>
            <a:spLocks noGrp="1"/>
          </p:cNvSpPr>
          <p:nvPr>
            <p:ph type="body" sz="quarter" idx="12"/>
          </p:nvPr>
        </p:nvSpPr>
        <p:spPr/>
        <p:txBody>
          <a:bodyPr/>
          <a:lstStyle/>
          <a:p>
            <a:r>
              <a:rPr lang="en-US" dirty="0"/>
              <a:t>[Question 1]</a:t>
            </a:r>
          </a:p>
        </p:txBody>
      </p:sp>
      <p:sp>
        <p:nvSpPr>
          <p:cNvPr id="3" name="Text Placeholder 2">
            <a:extLst>
              <a:ext uri="{FF2B5EF4-FFF2-40B4-BE49-F238E27FC236}">
                <a16:creationId xmlns:a16="http://schemas.microsoft.com/office/drawing/2014/main" id="{F4A3E680-B976-A240-AC92-D9FDD9281336}"/>
              </a:ext>
            </a:extLst>
          </p:cNvPr>
          <p:cNvSpPr>
            <a:spLocks noGrp="1"/>
          </p:cNvSpPr>
          <p:nvPr>
            <p:ph type="body" sz="quarter" idx="13"/>
          </p:nvPr>
        </p:nvSpPr>
        <p:spPr/>
        <p:txBody>
          <a:bodyPr/>
          <a:lstStyle/>
          <a:p>
            <a:r>
              <a:rPr lang="en-US" dirty="0"/>
              <a:t>[Based on your club’s survey results, write out one or more discussion questions or conversation prompts to get your club talking about ways to address the survey findings. Examples could include:</a:t>
            </a:r>
          </a:p>
          <a:p>
            <a:pPr marL="342900" indent="-342900">
              <a:buFont typeface="Arial" panose="020B0604020202020204" pitchFamily="34" charset="0"/>
              <a:buChar char="•"/>
            </a:pPr>
            <a:r>
              <a:rPr lang="en-US" dirty="0"/>
              <a:t>“If I was president for a day (either international president or club president)…”</a:t>
            </a:r>
          </a:p>
          <a:p>
            <a:pPr marL="342900" indent="-342900">
              <a:buFont typeface="Arial" panose="020B0604020202020204" pitchFamily="34" charset="0"/>
              <a:buChar char="•"/>
            </a:pPr>
            <a:r>
              <a:rPr lang="en-US" dirty="0"/>
              <a:t>“The most important criteria for being a Lion/Leo is…”</a:t>
            </a:r>
          </a:p>
          <a:p>
            <a:pPr marL="342900" indent="-342900">
              <a:buFont typeface="Arial" panose="020B0604020202020204" pitchFamily="34" charset="0"/>
              <a:buChar char="•"/>
            </a:pPr>
            <a:r>
              <a:rPr lang="en-US" dirty="0"/>
              <a:t>“Write an ad for your club’s next service activity.”</a:t>
            </a:r>
          </a:p>
          <a:p>
            <a:pPr marL="342900" indent="-342900">
              <a:buFont typeface="Arial" panose="020B0604020202020204" pitchFamily="34" charset="0"/>
              <a:buChar char="•"/>
            </a:pPr>
            <a:r>
              <a:rPr lang="en-US" dirty="0"/>
              <a:t>“Write a 15-second elevator speech for your club.”]</a:t>
            </a:r>
          </a:p>
        </p:txBody>
      </p:sp>
    </p:spTree>
    <p:extLst>
      <p:ext uri="{BB962C8B-B14F-4D97-AF65-F5344CB8AC3E}">
        <p14:creationId xmlns:p14="http://schemas.microsoft.com/office/powerpoint/2010/main" val="287047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E3998-CC49-6C47-BC28-71D149585E8B}"/>
              </a:ext>
            </a:extLst>
          </p:cNvPr>
          <p:cNvSpPr>
            <a:spLocks noGrp="1"/>
          </p:cNvSpPr>
          <p:nvPr>
            <p:ph type="body" sz="quarter" idx="12"/>
          </p:nvPr>
        </p:nvSpPr>
        <p:spPr/>
        <p:txBody>
          <a:bodyPr/>
          <a:lstStyle/>
          <a:p>
            <a:r>
              <a:rPr lang="en-US" dirty="0"/>
              <a:t>[Question 2]</a:t>
            </a:r>
          </a:p>
        </p:txBody>
      </p:sp>
      <p:sp>
        <p:nvSpPr>
          <p:cNvPr id="3" name="Text Placeholder 2">
            <a:extLst>
              <a:ext uri="{FF2B5EF4-FFF2-40B4-BE49-F238E27FC236}">
                <a16:creationId xmlns:a16="http://schemas.microsoft.com/office/drawing/2014/main" id="{F4A3E680-B976-A240-AC92-D9FDD9281336}"/>
              </a:ext>
            </a:extLst>
          </p:cNvPr>
          <p:cNvSpPr>
            <a:spLocks noGrp="1"/>
          </p:cNvSpPr>
          <p:nvPr>
            <p:ph type="body" sz="quarter" idx="13"/>
          </p:nvPr>
        </p:nvSpPr>
        <p:spPr/>
        <p:txBody>
          <a:bodyPr/>
          <a:lstStyle/>
          <a:p>
            <a:r>
              <a:rPr lang="en-US" dirty="0"/>
              <a:t>[Based on your club’s survey results, write out one or more discussion questions or conversation prompts to get your club talking about ways to address the survey findings. Examples could include:</a:t>
            </a:r>
          </a:p>
          <a:p>
            <a:pPr marL="342900" indent="-342900">
              <a:buFont typeface="Arial" panose="020B0604020202020204" pitchFamily="34" charset="0"/>
              <a:buChar char="•"/>
            </a:pPr>
            <a:r>
              <a:rPr lang="en-US" dirty="0"/>
              <a:t>“If I was president for a day (either international president or club president)…”</a:t>
            </a:r>
          </a:p>
          <a:p>
            <a:pPr marL="342900" indent="-342900">
              <a:buFont typeface="Arial" panose="020B0604020202020204" pitchFamily="34" charset="0"/>
              <a:buChar char="•"/>
            </a:pPr>
            <a:r>
              <a:rPr lang="en-US" dirty="0"/>
              <a:t>“The most important criteria for being a Lion/Leo is…”</a:t>
            </a:r>
          </a:p>
          <a:p>
            <a:pPr marL="342900" indent="-342900">
              <a:buFont typeface="Arial" panose="020B0604020202020204" pitchFamily="34" charset="0"/>
              <a:buChar char="•"/>
            </a:pPr>
            <a:r>
              <a:rPr lang="en-US" dirty="0"/>
              <a:t>“Write an ad for your club’s next service activity.”</a:t>
            </a:r>
          </a:p>
          <a:p>
            <a:pPr marL="342900" indent="-342900">
              <a:buFont typeface="Arial" panose="020B0604020202020204" pitchFamily="34" charset="0"/>
              <a:buChar char="•"/>
            </a:pPr>
            <a:r>
              <a:rPr lang="en-US" dirty="0"/>
              <a:t>“Write a 15-second elevator speech for your club.”]</a:t>
            </a:r>
          </a:p>
          <a:p>
            <a:endParaRPr lang="en-US" dirty="0"/>
          </a:p>
        </p:txBody>
      </p:sp>
    </p:spTree>
    <p:extLst>
      <p:ext uri="{BB962C8B-B14F-4D97-AF65-F5344CB8AC3E}">
        <p14:creationId xmlns:p14="http://schemas.microsoft.com/office/powerpoint/2010/main" val="3544907971"/>
      </p:ext>
    </p:extLst>
  </p:cSld>
  <p:clrMapOvr>
    <a:masterClrMapping/>
  </p:clrMapOvr>
</p:sld>
</file>

<file path=ppt/theme/theme1.xml><?xml version="1.0" encoding="utf-8"?>
<a:theme xmlns:a="http://schemas.openxmlformats.org/drawingml/2006/main" name="Blu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o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06A8C181-E056-415E-9B59-40F04FA43837}">
  <ds:schemaRefs>
    <ds:schemaRef ds:uri="http://purl.org/dc/terms/"/>
    <ds:schemaRef ds:uri="http://purl.org/dc/elements/1.1/"/>
    <ds:schemaRef ds:uri="http://www.w3.org/XML/1998/namespace"/>
    <ds:schemaRef ds:uri="http://schemas.microsoft.com/office/infopath/2007/PartnerControls"/>
    <ds:schemaRef ds:uri="a7495015-d16d-4dd1-a72f-488cd8119f34"/>
    <ds:schemaRef ds:uri="http://schemas.microsoft.com/office/2006/metadata/properties"/>
    <ds:schemaRef ds:uri="http://schemas.microsoft.com/office/2006/documentManagement/typ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3.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5.xml><?xml version="1.0" encoding="utf-8"?>
<ds:datastoreItem xmlns:ds="http://schemas.openxmlformats.org/officeDocument/2006/customXml" ds:itemID="{8C1FB9C5-FCF7-40CA-B88F-2FCAC75B8805}">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Lions_PowerPoint_Template_June2016_Template-1</Template>
  <TotalTime>31444</TotalTime>
  <Words>573</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Arial</vt:lpstr>
      <vt:lpstr>Arial Hebrew Scholar</vt:lpstr>
      <vt:lpstr>Calibri</vt:lpstr>
      <vt:lpstr>Helvetica</vt:lpstr>
      <vt:lpstr>Helvetica Neue</vt:lpstr>
      <vt:lpstr>Open sans</vt:lpstr>
      <vt:lpstr>Segoe UI</vt:lpstr>
      <vt:lpstr>Segoe UI Semibold</vt:lpstr>
      <vt:lpstr>Blue Page Number</vt:lpstr>
      <vt:lpstr>White Page Number</vt:lpstr>
      <vt:lpstr>No Page Number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Chris Gunstream</cp:lastModifiedBy>
  <cp:revision>1180</cp:revision>
  <cp:lastPrinted>2017-06-29T03:55:04Z</cp:lastPrinted>
  <dcterms:created xsi:type="dcterms:W3CDTF">2016-11-15T15:12:50Z</dcterms:created>
  <dcterms:modified xsi:type="dcterms:W3CDTF">2020-08-18T17:36:53Z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